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7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70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ICwemJcJOsp9z4ySApG0ug" hashData="dSKBe6/dtNAtnGs+w5UKHfXxY6E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34" autoAdjust="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9F3A79-0A7E-483B-AFFA-BE70A8D3246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AA08BA4-FBE5-4F8B-ACAB-BDBD6D834CEB}">
      <dgm:prSet phldrT="[Szöveg]"/>
      <dgm:spPr/>
      <dgm:t>
        <a:bodyPr/>
        <a:lstStyle/>
        <a:p>
          <a:r>
            <a:rPr lang="hu-HU" dirty="0" smtClean="0"/>
            <a:t>Bécs</a:t>
          </a:r>
        </a:p>
        <a:p>
          <a:r>
            <a:rPr lang="hu-HU" dirty="0" smtClean="0"/>
            <a:t>----------</a:t>
          </a:r>
        </a:p>
        <a:p>
          <a:r>
            <a:rPr lang="hu-HU" dirty="0" smtClean="0"/>
            <a:t>(uralkodó)</a:t>
          </a:r>
          <a:endParaRPr lang="hu-HU" dirty="0"/>
        </a:p>
      </dgm:t>
    </dgm:pt>
    <dgm:pt modelId="{1D2F2BD2-AAD0-4704-ABB8-9834485042CE}" type="parTrans" cxnId="{E13B7BB9-C7F1-482A-B217-FE64B1C4CEF1}">
      <dgm:prSet/>
      <dgm:spPr/>
      <dgm:t>
        <a:bodyPr/>
        <a:lstStyle/>
        <a:p>
          <a:endParaRPr lang="hu-HU"/>
        </a:p>
      </dgm:t>
    </dgm:pt>
    <dgm:pt modelId="{97F9F59B-E6FA-4E4D-9E13-DB5246C6BA5D}" type="sibTrans" cxnId="{E13B7BB9-C7F1-482A-B217-FE64B1C4CEF1}">
      <dgm:prSet/>
      <dgm:spPr/>
      <dgm:t>
        <a:bodyPr/>
        <a:lstStyle/>
        <a:p>
          <a:endParaRPr lang="hu-HU"/>
        </a:p>
      </dgm:t>
    </dgm:pt>
    <dgm:pt modelId="{695381C1-4FC9-419B-B473-E1C667130250}" type="asst">
      <dgm:prSet phldrT="[Szöveg]"/>
      <dgm:spPr/>
      <dgm:t>
        <a:bodyPr/>
        <a:lstStyle/>
        <a:p>
          <a:r>
            <a:rPr lang="hu-HU" dirty="0" smtClean="0"/>
            <a:t>Pozsony</a:t>
          </a:r>
        </a:p>
        <a:p>
          <a:r>
            <a:rPr lang="hu-HU" dirty="0" smtClean="0"/>
            <a:t>------------</a:t>
          </a:r>
        </a:p>
        <a:p>
          <a:r>
            <a:rPr lang="hu-HU" dirty="0" smtClean="0"/>
            <a:t>(alsó- és felsőtábla</a:t>
          </a:r>
          <a:endParaRPr lang="hu-HU" dirty="0"/>
        </a:p>
      </dgm:t>
    </dgm:pt>
    <dgm:pt modelId="{AA3CB858-ACE2-4918-AACA-ACAB5800AEB3}" type="parTrans" cxnId="{C1562D4C-4954-4EAD-9FBE-F85A1D7B9705}">
      <dgm:prSet/>
      <dgm:spPr/>
      <dgm:t>
        <a:bodyPr/>
        <a:lstStyle/>
        <a:p>
          <a:endParaRPr lang="hu-HU"/>
        </a:p>
      </dgm:t>
    </dgm:pt>
    <dgm:pt modelId="{A3F83903-AEC9-4C73-B124-1856F21379B3}" type="sibTrans" cxnId="{C1562D4C-4954-4EAD-9FBE-F85A1D7B9705}">
      <dgm:prSet/>
      <dgm:spPr/>
      <dgm:t>
        <a:bodyPr/>
        <a:lstStyle/>
        <a:p>
          <a:endParaRPr lang="hu-HU"/>
        </a:p>
      </dgm:t>
    </dgm:pt>
    <dgm:pt modelId="{C2F432AC-293F-4808-AC72-AFC9DBF3C09E}">
      <dgm:prSet phldrT="[Szöveg]"/>
      <dgm:spPr/>
      <dgm:t>
        <a:bodyPr/>
        <a:lstStyle/>
        <a:p>
          <a:r>
            <a:rPr lang="hu-HU" dirty="0" smtClean="0"/>
            <a:t>Pozsony</a:t>
          </a:r>
        </a:p>
        <a:p>
          <a:r>
            <a:rPr lang="hu-HU" dirty="0" smtClean="0"/>
            <a:t>----------</a:t>
          </a:r>
        </a:p>
        <a:p>
          <a:r>
            <a:rPr lang="hu-HU" dirty="0" smtClean="0"/>
            <a:t>(gazdaság, pénzügy)</a:t>
          </a:r>
          <a:endParaRPr lang="hu-HU" dirty="0"/>
        </a:p>
      </dgm:t>
    </dgm:pt>
    <dgm:pt modelId="{9AC8CA4A-F6DF-4147-83D4-04420A08809F}" type="parTrans" cxnId="{F5C10D99-CF91-499B-800B-EE4EE3C3C9C6}">
      <dgm:prSet/>
      <dgm:spPr/>
      <dgm:t>
        <a:bodyPr/>
        <a:lstStyle/>
        <a:p>
          <a:endParaRPr lang="hu-HU"/>
        </a:p>
      </dgm:t>
    </dgm:pt>
    <dgm:pt modelId="{83DFB5F1-0E5F-44A2-9BF3-73508BA3E16A}" type="sibTrans" cxnId="{F5C10D99-CF91-499B-800B-EE4EE3C3C9C6}">
      <dgm:prSet/>
      <dgm:spPr/>
      <dgm:t>
        <a:bodyPr/>
        <a:lstStyle/>
        <a:p>
          <a:endParaRPr lang="hu-HU"/>
        </a:p>
      </dgm:t>
    </dgm:pt>
    <dgm:pt modelId="{9E8A9B31-7A22-4CF0-9037-918F4C096BAB}">
      <dgm:prSet phldrT="[Szöveg]"/>
      <dgm:spPr/>
      <dgm:t>
        <a:bodyPr/>
        <a:lstStyle/>
        <a:p>
          <a:r>
            <a:rPr lang="hu-HU" dirty="0" smtClean="0"/>
            <a:t>Pozsony</a:t>
          </a:r>
        </a:p>
        <a:p>
          <a:r>
            <a:rPr lang="hu-HU" dirty="0" smtClean="0"/>
            <a:t>----------</a:t>
          </a:r>
        </a:p>
        <a:p>
          <a:r>
            <a:rPr lang="hu-HU" dirty="0" smtClean="0"/>
            <a:t>(megyék irányítása)</a:t>
          </a:r>
          <a:endParaRPr lang="hu-HU" dirty="0"/>
        </a:p>
      </dgm:t>
    </dgm:pt>
    <dgm:pt modelId="{60142467-FE6B-4132-A6F0-7DD8D2F2FD4A}" type="parTrans" cxnId="{202DD907-A666-4E6D-BC64-99C5F5093FF9}">
      <dgm:prSet/>
      <dgm:spPr/>
      <dgm:t>
        <a:bodyPr/>
        <a:lstStyle/>
        <a:p>
          <a:endParaRPr lang="hu-HU"/>
        </a:p>
      </dgm:t>
    </dgm:pt>
    <dgm:pt modelId="{3C7B998E-D435-4F21-B964-632A01E68DFD}" type="sibTrans" cxnId="{202DD907-A666-4E6D-BC64-99C5F5093FF9}">
      <dgm:prSet/>
      <dgm:spPr/>
      <dgm:t>
        <a:bodyPr/>
        <a:lstStyle/>
        <a:p>
          <a:endParaRPr lang="hu-HU"/>
        </a:p>
      </dgm:t>
    </dgm:pt>
    <dgm:pt modelId="{DCC66829-35DC-43DB-A465-8B5EBC03F47E}" type="asst">
      <dgm:prSet/>
      <dgm:spPr/>
      <dgm:t>
        <a:bodyPr/>
        <a:lstStyle/>
        <a:p>
          <a:r>
            <a:rPr lang="hu-HU" dirty="0" smtClean="0"/>
            <a:t>Bécs</a:t>
          </a:r>
        </a:p>
        <a:p>
          <a:r>
            <a:rPr lang="hu-HU" dirty="0" smtClean="0"/>
            <a:t>-----------</a:t>
          </a:r>
        </a:p>
        <a:p>
          <a:r>
            <a:rPr lang="hu-HU" dirty="0" smtClean="0"/>
            <a:t>(államügyek, oklevél)</a:t>
          </a:r>
          <a:endParaRPr lang="hu-HU" dirty="0"/>
        </a:p>
      </dgm:t>
    </dgm:pt>
    <dgm:pt modelId="{2493182E-FB1D-4261-AEEF-A7E6D8FBB992}" type="parTrans" cxnId="{1E1A36CE-CEBC-4C2C-BF05-4439857A3EDB}">
      <dgm:prSet/>
      <dgm:spPr/>
      <dgm:t>
        <a:bodyPr/>
        <a:lstStyle/>
        <a:p>
          <a:endParaRPr lang="hu-HU"/>
        </a:p>
      </dgm:t>
    </dgm:pt>
    <dgm:pt modelId="{8F8CBEB3-C1B0-4052-9768-715170A4ECA1}" type="sibTrans" cxnId="{1E1A36CE-CEBC-4C2C-BF05-4439857A3EDB}">
      <dgm:prSet/>
      <dgm:spPr/>
      <dgm:t>
        <a:bodyPr/>
        <a:lstStyle/>
        <a:p>
          <a:endParaRPr lang="hu-HU"/>
        </a:p>
      </dgm:t>
    </dgm:pt>
    <dgm:pt modelId="{F786EB96-5EBA-45EE-A58A-5E8B9FED37BD}" type="pres">
      <dgm:prSet presAssocID="{E19F3A79-0A7E-483B-AFFA-BE70A8D324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B88D0801-FC14-4644-BC96-5E88F58897F0}" type="pres">
      <dgm:prSet presAssocID="{8AA08BA4-FBE5-4F8B-ACAB-BDBD6D834CEB}" presName="hierRoot1" presStyleCnt="0">
        <dgm:presLayoutVars>
          <dgm:hierBranch val="init"/>
        </dgm:presLayoutVars>
      </dgm:prSet>
      <dgm:spPr/>
    </dgm:pt>
    <dgm:pt modelId="{CE566937-3093-48E9-91A8-4A6717504DB3}" type="pres">
      <dgm:prSet presAssocID="{8AA08BA4-FBE5-4F8B-ACAB-BDBD6D834CEB}" presName="rootComposite1" presStyleCnt="0"/>
      <dgm:spPr/>
    </dgm:pt>
    <dgm:pt modelId="{2D4D66A8-F669-4EFE-8B14-DC4FF41FB4F7}" type="pres">
      <dgm:prSet presAssocID="{8AA08BA4-FBE5-4F8B-ACAB-BDBD6D834CE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17C6A66-F728-4FA3-AF0F-DD38363A4A40}" type="pres">
      <dgm:prSet presAssocID="{8AA08BA4-FBE5-4F8B-ACAB-BDBD6D834CEB}" presName="rootConnector1" presStyleLbl="node1" presStyleIdx="0" presStyleCnt="0"/>
      <dgm:spPr/>
      <dgm:t>
        <a:bodyPr/>
        <a:lstStyle/>
        <a:p>
          <a:endParaRPr lang="hu-HU"/>
        </a:p>
      </dgm:t>
    </dgm:pt>
    <dgm:pt modelId="{6D65FCB3-A71C-4B5D-8AFD-DB6D81DFF7C4}" type="pres">
      <dgm:prSet presAssocID="{8AA08BA4-FBE5-4F8B-ACAB-BDBD6D834CEB}" presName="hierChild2" presStyleCnt="0"/>
      <dgm:spPr/>
    </dgm:pt>
    <dgm:pt modelId="{0BA79B86-9A8F-499D-93C7-B4F80AC567ED}" type="pres">
      <dgm:prSet presAssocID="{9AC8CA4A-F6DF-4147-83D4-04420A08809F}" presName="Name37" presStyleLbl="parChTrans1D2" presStyleIdx="0" presStyleCnt="4"/>
      <dgm:spPr/>
      <dgm:t>
        <a:bodyPr/>
        <a:lstStyle/>
        <a:p>
          <a:endParaRPr lang="hu-HU"/>
        </a:p>
      </dgm:t>
    </dgm:pt>
    <dgm:pt modelId="{024E2333-61E0-403D-BFE8-894B9458833B}" type="pres">
      <dgm:prSet presAssocID="{C2F432AC-293F-4808-AC72-AFC9DBF3C09E}" presName="hierRoot2" presStyleCnt="0">
        <dgm:presLayoutVars>
          <dgm:hierBranch val="init"/>
        </dgm:presLayoutVars>
      </dgm:prSet>
      <dgm:spPr/>
    </dgm:pt>
    <dgm:pt modelId="{00D729C7-D0EE-446E-9B83-942A4AB8A6CB}" type="pres">
      <dgm:prSet presAssocID="{C2F432AC-293F-4808-AC72-AFC9DBF3C09E}" presName="rootComposite" presStyleCnt="0"/>
      <dgm:spPr/>
    </dgm:pt>
    <dgm:pt modelId="{F8781F9E-17CA-47C6-A33A-DDF96159AE5C}" type="pres">
      <dgm:prSet presAssocID="{C2F432AC-293F-4808-AC72-AFC9DBF3C09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51C5487-E102-48B0-92B7-905E75E79C1E}" type="pres">
      <dgm:prSet presAssocID="{C2F432AC-293F-4808-AC72-AFC9DBF3C09E}" presName="rootConnector" presStyleLbl="node2" presStyleIdx="0" presStyleCnt="2"/>
      <dgm:spPr/>
      <dgm:t>
        <a:bodyPr/>
        <a:lstStyle/>
        <a:p>
          <a:endParaRPr lang="hu-HU"/>
        </a:p>
      </dgm:t>
    </dgm:pt>
    <dgm:pt modelId="{B295E7EB-7202-4A8B-A641-98EDF4212D23}" type="pres">
      <dgm:prSet presAssocID="{C2F432AC-293F-4808-AC72-AFC9DBF3C09E}" presName="hierChild4" presStyleCnt="0"/>
      <dgm:spPr/>
    </dgm:pt>
    <dgm:pt modelId="{2A486C34-5FB3-47DC-A9AA-7C9B500C8B31}" type="pres">
      <dgm:prSet presAssocID="{C2F432AC-293F-4808-AC72-AFC9DBF3C09E}" presName="hierChild5" presStyleCnt="0"/>
      <dgm:spPr/>
    </dgm:pt>
    <dgm:pt modelId="{055BC3BC-DF70-4C1E-94C4-6EAFC91E7DC8}" type="pres">
      <dgm:prSet presAssocID="{60142467-FE6B-4132-A6F0-7DD8D2F2FD4A}" presName="Name37" presStyleLbl="parChTrans1D2" presStyleIdx="1" presStyleCnt="4"/>
      <dgm:spPr/>
      <dgm:t>
        <a:bodyPr/>
        <a:lstStyle/>
        <a:p>
          <a:endParaRPr lang="hu-HU"/>
        </a:p>
      </dgm:t>
    </dgm:pt>
    <dgm:pt modelId="{CCE6CC27-47ED-4B28-A936-FDF64140E71C}" type="pres">
      <dgm:prSet presAssocID="{9E8A9B31-7A22-4CF0-9037-918F4C096BAB}" presName="hierRoot2" presStyleCnt="0">
        <dgm:presLayoutVars>
          <dgm:hierBranch val="init"/>
        </dgm:presLayoutVars>
      </dgm:prSet>
      <dgm:spPr/>
    </dgm:pt>
    <dgm:pt modelId="{D1871B88-212B-49A7-9ED3-512901D81052}" type="pres">
      <dgm:prSet presAssocID="{9E8A9B31-7A22-4CF0-9037-918F4C096BAB}" presName="rootComposite" presStyleCnt="0"/>
      <dgm:spPr/>
    </dgm:pt>
    <dgm:pt modelId="{7FD893E2-A1C6-4525-BECF-442CEA5A36AB}" type="pres">
      <dgm:prSet presAssocID="{9E8A9B31-7A22-4CF0-9037-918F4C096BAB}" presName="rootText" presStyleLbl="node2" presStyleIdx="1" presStyleCnt="2" custScaleX="11562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0D64C2A-1BDC-4773-9026-77A9942BDA7C}" type="pres">
      <dgm:prSet presAssocID="{9E8A9B31-7A22-4CF0-9037-918F4C096BAB}" presName="rootConnector" presStyleLbl="node2" presStyleIdx="1" presStyleCnt="2"/>
      <dgm:spPr/>
      <dgm:t>
        <a:bodyPr/>
        <a:lstStyle/>
        <a:p>
          <a:endParaRPr lang="hu-HU"/>
        </a:p>
      </dgm:t>
    </dgm:pt>
    <dgm:pt modelId="{A4E41A37-8E2C-4093-8590-6DAC28C344F5}" type="pres">
      <dgm:prSet presAssocID="{9E8A9B31-7A22-4CF0-9037-918F4C096BAB}" presName="hierChild4" presStyleCnt="0"/>
      <dgm:spPr/>
    </dgm:pt>
    <dgm:pt modelId="{A6C67ECE-B193-4FFB-AD4E-5EA196EC95C3}" type="pres">
      <dgm:prSet presAssocID="{9E8A9B31-7A22-4CF0-9037-918F4C096BAB}" presName="hierChild5" presStyleCnt="0"/>
      <dgm:spPr/>
    </dgm:pt>
    <dgm:pt modelId="{A93B6A43-4952-4D2B-95F7-A0712A5300F9}" type="pres">
      <dgm:prSet presAssocID="{8AA08BA4-FBE5-4F8B-ACAB-BDBD6D834CEB}" presName="hierChild3" presStyleCnt="0"/>
      <dgm:spPr/>
    </dgm:pt>
    <dgm:pt modelId="{D898731C-4E3C-469D-A91A-7B96CE870009}" type="pres">
      <dgm:prSet presAssocID="{AA3CB858-ACE2-4918-AACA-ACAB5800AEB3}" presName="Name111" presStyleLbl="parChTrans1D2" presStyleIdx="2" presStyleCnt="4"/>
      <dgm:spPr/>
      <dgm:t>
        <a:bodyPr/>
        <a:lstStyle/>
        <a:p>
          <a:endParaRPr lang="hu-HU"/>
        </a:p>
      </dgm:t>
    </dgm:pt>
    <dgm:pt modelId="{E507D93B-C438-4F16-BD45-5A394C6F7D33}" type="pres">
      <dgm:prSet presAssocID="{695381C1-4FC9-419B-B473-E1C667130250}" presName="hierRoot3" presStyleCnt="0">
        <dgm:presLayoutVars>
          <dgm:hierBranch val="init"/>
        </dgm:presLayoutVars>
      </dgm:prSet>
      <dgm:spPr/>
    </dgm:pt>
    <dgm:pt modelId="{63F81373-568D-4AE9-A686-E8B84CD51E6E}" type="pres">
      <dgm:prSet presAssocID="{695381C1-4FC9-419B-B473-E1C667130250}" presName="rootComposite3" presStyleCnt="0"/>
      <dgm:spPr/>
    </dgm:pt>
    <dgm:pt modelId="{5C89AC8E-99B2-4040-91B2-0D1100EC48EF}" type="pres">
      <dgm:prSet presAssocID="{695381C1-4FC9-419B-B473-E1C667130250}" presName="rootText3" presStyleLbl="asst1" presStyleIdx="0" presStyleCnt="2" custLinFactNeighborX="-53844" custLinFactNeighborY="190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7688165-E7D3-401E-AF02-F6AA82D102B8}" type="pres">
      <dgm:prSet presAssocID="{695381C1-4FC9-419B-B473-E1C667130250}" presName="rootConnector3" presStyleLbl="asst1" presStyleIdx="0" presStyleCnt="2"/>
      <dgm:spPr/>
      <dgm:t>
        <a:bodyPr/>
        <a:lstStyle/>
        <a:p>
          <a:endParaRPr lang="hu-HU"/>
        </a:p>
      </dgm:t>
    </dgm:pt>
    <dgm:pt modelId="{077F91FF-D7B7-4DD2-B25B-5B4D973C7DC0}" type="pres">
      <dgm:prSet presAssocID="{695381C1-4FC9-419B-B473-E1C667130250}" presName="hierChild6" presStyleCnt="0"/>
      <dgm:spPr/>
    </dgm:pt>
    <dgm:pt modelId="{8C891AEC-A6B0-459E-8C94-2AF98B64BF22}" type="pres">
      <dgm:prSet presAssocID="{695381C1-4FC9-419B-B473-E1C667130250}" presName="hierChild7" presStyleCnt="0"/>
      <dgm:spPr/>
    </dgm:pt>
    <dgm:pt modelId="{73A9F51F-2549-44D8-94C2-3DFC87450D6E}" type="pres">
      <dgm:prSet presAssocID="{2493182E-FB1D-4261-AEEF-A7E6D8FBB992}" presName="Name111" presStyleLbl="parChTrans1D2" presStyleIdx="3" presStyleCnt="4"/>
      <dgm:spPr/>
      <dgm:t>
        <a:bodyPr/>
        <a:lstStyle/>
        <a:p>
          <a:endParaRPr lang="hu-HU"/>
        </a:p>
      </dgm:t>
    </dgm:pt>
    <dgm:pt modelId="{F2686A8B-08C5-47F8-B89E-BC1863B483F3}" type="pres">
      <dgm:prSet presAssocID="{DCC66829-35DC-43DB-A465-8B5EBC03F47E}" presName="hierRoot3" presStyleCnt="0">
        <dgm:presLayoutVars>
          <dgm:hierBranch val="init"/>
        </dgm:presLayoutVars>
      </dgm:prSet>
      <dgm:spPr/>
    </dgm:pt>
    <dgm:pt modelId="{91ECD5BC-52B6-42EF-8A96-E713D2239FD1}" type="pres">
      <dgm:prSet presAssocID="{DCC66829-35DC-43DB-A465-8B5EBC03F47E}" presName="rootComposite3" presStyleCnt="0"/>
      <dgm:spPr/>
    </dgm:pt>
    <dgm:pt modelId="{57885EEC-ED5C-45A2-A2B8-0A1FE14089B6}" type="pres">
      <dgm:prSet presAssocID="{DCC66829-35DC-43DB-A465-8B5EBC03F47E}" presName="rootText3" presStyleLbl="asst1" presStyleIdx="1" presStyleCnt="2" custLinFactNeighborX="45617" custLinFactNeighborY="190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5C5451D-DDE4-4CE4-8C28-DCF6177C35BE}" type="pres">
      <dgm:prSet presAssocID="{DCC66829-35DC-43DB-A465-8B5EBC03F47E}" presName="rootConnector3" presStyleLbl="asst1" presStyleIdx="1" presStyleCnt="2"/>
      <dgm:spPr/>
      <dgm:t>
        <a:bodyPr/>
        <a:lstStyle/>
        <a:p>
          <a:endParaRPr lang="hu-HU"/>
        </a:p>
      </dgm:t>
    </dgm:pt>
    <dgm:pt modelId="{9A710AB4-B401-4358-B016-55916AF4A551}" type="pres">
      <dgm:prSet presAssocID="{DCC66829-35DC-43DB-A465-8B5EBC03F47E}" presName="hierChild6" presStyleCnt="0"/>
      <dgm:spPr/>
    </dgm:pt>
    <dgm:pt modelId="{E3E16A19-397E-4670-851E-4C3D2778CEE0}" type="pres">
      <dgm:prSet presAssocID="{DCC66829-35DC-43DB-A465-8B5EBC03F47E}" presName="hierChild7" presStyleCnt="0"/>
      <dgm:spPr/>
    </dgm:pt>
  </dgm:ptLst>
  <dgm:cxnLst>
    <dgm:cxn modelId="{5904DC5C-48A1-48EB-9560-C337B4987388}" type="presOf" srcId="{9E8A9B31-7A22-4CF0-9037-918F4C096BAB}" destId="{60D64C2A-1BDC-4773-9026-77A9942BDA7C}" srcOrd="1" destOrd="0" presId="urn:microsoft.com/office/officeart/2005/8/layout/orgChart1"/>
    <dgm:cxn modelId="{C1562D4C-4954-4EAD-9FBE-F85A1D7B9705}" srcId="{8AA08BA4-FBE5-4F8B-ACAB-BDBD6D834CEB}" destId="{695381C1-4FC9-419B-B473-E1C667130250}" srcOrd="0" destOrd="0" parTransId="{AA3CB858-ACE2-4918-AACA-ACAB5800AEB3}" sibTransId="{A3F83903-AEC9-4C73-B124-1856F21379B3}"/>
    <dgm:cxn modelId="{A8C1AA8A-1537-445D-AB18-2F321F4B1692}" type="presOf" srcId="{DCC66829-35DC-43DB-A465-8B5EBC03F47E}" destId="{57885EEC-ED5C-45A2-A2B8-0A1FE14089B6}" srcOrd="0" destOrd="0" presId="urn:microsoft.com/office/officeart/2005/8/layout/orgChart1"/>
    <dgm:cxn modelId="{6932BFB8-5C8B-4233-A2D5-A9D1F1C9399F}" type="presOf" srcId="{9E8A9B31-7A22-4CF0-9037-918F4C096BAB}" destId="{7FD893E2-A1C6-4525-BECF-442CEA5A36AB}" srcOrd="0" destOrd="0" presId="urn:microsoft.com/office/officeart/2005/8/layout/orgChart1"/>
    <dgm:cxn modelId="{013B6A9C-C61B-4C4A-9DA6-3F0F11848D67}" type="presOf" srcId="{C2F432AC-293F-4808-AC72-AFC9DBF3C09E}" destId="{F8781F9E-17CA-47C6-A33A-DDF96159AE5C}" srcOrd="0" destOrd="0" presId="urn:microsoft.com/office/officeart/2005/8/layout/orgChart1"/>
    <dgm:cxn modelId="{ED192D33-44A7-4600-A3C7-4A0F21118DB9}" type="presOf" srcId="{2493182E-FB1D-4261-AEEF-A7E6D8FBB992}" destId="{73A9F51F-2549-44D8-94C2-3DFC87450D6E}" srcOrd="0" destOrd="0" presId="urn:microsoft.com/office/officeart/2005/8/layout/orgChart1"/>
    <dgm:cxn modelId="{9230DE74-9BF5-427D-AB58-E80F342D320C}" type="presOf" srcId="{AA3CB858-ACE2-4918-AACA-ACAB5800AEB3}" destId="{D898731C-4E3C-469D-A91A-7B96CE870009}" srcOrd="0" destOrd="0" presId="urn:microsoft.com/office/officeart/2005/8/layout/orgChart1"/>
    <dgm:cxn modelId="{3BCC76F9-21C7-49AB-B0B7-0BA569CAB935}" type="presOf" srcId="{8AA08BA4-FBE5-4F8B-ACAB-BDBD6D834CEB}" destId="{2D4D66A8-F669-4EFE-8B14-DC4FF41FB4F7}" srcOrd="0" destOrd="0" presId="urn:microsoft.com/office/officeart/2005/8/layout/orgChart1"/>
    <dgm:cxn modelId="{E13B7BB9-C7F1-482A-B217-FE64B1C4CEF1}" srcId="{E19F3A79-0A7E-483B-AFFA-BE70A8D3246F}" destId="{8AA08BA4-FBE5-4F8B-ACAB-BDBD6D834CEB}" srcOrd="0" destOrd="0" parTransId="{1D2F2BD2-AAD0-4704-ABB8-9834485042CE}" sibTransId="{97F9F59B-E6FA-4E4D-9E13-DB5246C6BA5D}"/>
    <dgm:cxn modelId="{5529EFAD-E35F-4ADD-9714-84CCE2BB6C56}" type="presOf" srcId="{9AC8CA4A-F6DF-4147-83D4-04420A08809F}" destId="{0BA79B86-9A8F-499D-93C7-B4F80AC567ED}" srcOrd="0" destOrd="0" presId="urn:microsoft.com/office/officeart/2005/8/layout/orgChart1"/>
    <dgm:cxn modelId="{7C34E3C3-0A56-4140-9461-17ADB597E26B}" type="presOf" srcId="{695381C1-4FC9-419B-B473-E1C667130250}" destId="{5C89AC8E-99B2-4040-91B2-0D1100EC48EF}" srcOrd="0" destOrd="0" presId="urn:microsoft.com/office/officeart/2005/8/layout/orgChart1"/>
    <dgm:cxn modelId="{AF4801F7-5247-443D-AA95-D7C94EB3DFEB}" type="presOf" srcId="{695381C1-4FC9-419B-B473-E1C667130250}" destId="{27688165-E7D3-401E-AF02-F6AA82D102B8}" srcOrd="1" destOrd="0" presId="urn:microsoft.com/office/officeart/2005/8/layout/orgChart1"/>
    <dgm:cxn modelId="{D2B959CE-42D5-4E28-A0F2-09ABEB680C3F}" type="presOf" srcId="{E19F3A79-0A7E-483B-AFFA-BE70A8D3246F}" destId="{F786EB96-5EBA-45EE-A58A-5E8B9FED37BD}" srcOrd="0" destOrd="0" presId="urn:microsoft.com/office/officeart/2005/8/layout/orgChart1"/>
    <dgm:cxn modelId="{542F66CB-FE01-44A8-84C0-18FB36A9E56E}" type="presOf" srcId="{C2F432AC-293F-4808-AC72-AFC9DBF3C09E}" destId="{E51C5487-E102-48B0-92B7-905E75E79C1E}" srcOrd="1" destOrd="0" presId="urn:microsoft.com/office/officeart/2005/8/layout/orgChart1"/>
    <dgm:cxn modelId="{90B91C1E-27F9-461E-8F69-8AB8F67D67C1}" type="presOf" srcId="{60142467-FE6B-4132-A6F0-7DD8D2F2FD4A}" destId="{055BC3BC-DF70-4C1E-94C4-6EAFC91E7DC8}" srcOrd="0" destOrd="0" presId="urn:microsoft.com/office/officeart/2005/8/layout/orgChart1"/>
    <dgm:cxn modelId="{69391DB8-18A5-4703-8C0E-D70BA9A1E536}" type="presOf" srcId="{8AA08BA4-FBE5-4F8B-ACAB-BDBD6D834CEB}" destId="{417C6A66-F728-4FA3-AF0F-DD38363A4A40}" srcOrd="1" destOrd="0" presId="urn:microsoft.com/office/officeart/2005/8/layout/orgChart1"/>
    <dgm:cxn modelId="{202DD907-A666-4E6D-BC64-99C5F5093FF9}" srcId="{8AA08BA4-FBE5-4F8B-ACAB-BDBD6D834CEB}" destId="{9E8A9B31-7A22-4CF0-9037-918F4C096BAB}" srcOrd="3" destOrd="0" parTransId="{60142467-FE6B-4132-A6F0-7DD8D2F2FD4A}" sibTransId="{3C7B998E-D435-4F21-B964-632A01E68DFD}"/>
    <dgm:cxn modelId="{F5C10D99-CF91-499B-800B-EE4EE3C3C9C6}" srcId="{8AA08BA4-FBE5-4F8B-ACAB-BDBD6D834CEB}" destId="{C2F432AC-293F-4808-AC72-AFC9DBF3C09E}" srcOrd="2" destOrd="0" parTransId="{9AC8CA4A-F6DF-4147-83D4-04420A08809F}" sibTransId="{83DFB5F1-0E5F-44A2-9BF3-73508BA3E16A}"/>
    <dgm:cxn modelId="{1E1A36CE-CEBC-4C2C-BF05-4439857A3EDB}" srcId="{8AA08BA4-FBE5-4F8B-ACAB-BDBD6D834CEB}" destId="{DCC66829-35DC-43DB-A465-8B5EBC03F47E}" srcOrd="1" destOrd="0" parTransId="{2493182E-FB1D-4261-AEEF-A7E6D8FBB992}" sibTransId="{8F8CBEB3-C1B0-4052-9768-715170A4ECA1}"/>
    <dgm:cxn modelId="{AD0D8B01-8E76-4783-9311-997D83DB25A6}" type="presOf" srcId="{DCC66829-35DC-43DB-A465-8B5EBC03F47E}" destId="{25C5451D-DDE4-4CE4-8C28-DCF6177C35BE}" srcOrd="1" destOrd="0" presId="urn:microsoft.com/office/officeart/2005/8/layout/orgChart1"/>
    <dgm:cxn modelId="{BC419C88-5EC1-46D9-8289-4FE18732A747}" type="presParOf" srcId="{F786EB96-5EBA-45EE-A58A-5E8B9FED37BD}" destId="{B88D0801-FC14-4644-BC96-5E88F58897F0}" srcOrd="0" destOrd="0" presId="urn:microsoft.com/office/officeart/2005/8/layout/orgChart1"/>
    <dgm:cxn modelId="{375663ED-995B-4610-A765-C3DFDCE2E283}" type="presParOf" srcId="{B88D0801-FC14-4644-BC96-5E88F58897F0}" destId="{CE566937-3093-48E9-91A8-4A6717504DB3}" srcOrd="0" destOrd="0" presId="urn:microsoft.com/office/officeart/2005/8/layout/orgChart1"/>
    <dgm:cxn modelId="{B528C411-A268-4168-871D-D0409C98369A}" type="presParOf" srcId="{CE566937-3093-48E9-91A8-4A6717504DB3}" destId="{2D4D66A8-F669-4EFE-8B14-DC4FF41FB4F7}" srcOrd="0" destOrd="0" presId="urn:microsoft.com/office/officeart/2005/8/layout/orgChart1"/>
    <dgm:cxn modelId="{8570B49B-2EF5-485A-A7C7-1CD5F79172F2}" type="presParOf" srcId="{CE566937-3093-48E9-91A8-4A6717504DB3}" destId="{417C6A66-F728-4FA3-AF0F-DD38363A4A40}" srcOrd="1" destOrd="0" presId="urn:microsoft.com/office/officeart/2005/8/layout/orgChart1"/>
    <dgm:cxn modelId="{8003AB00-810A-4F49-8BCF-2C078AF2445B}" type="presParOf" srcId="{B88D0801-FC14-4644-BC96-5E88F58897F0}" destId="{6D65FCB3-A71C-4B5D-8AFD-DB6D81DFF7C4}" srcOrd="1" destOrd="0" presId="urn:microsoft.com/office/officeart/2005/8/layout/orgChart1"/>
    <dgm:cxn modelId="{FF22225B-3F47-49CC-8175-BCD3EEF0FD87}" type="presParOf" srcId="{6D65FCB3-A71C-4B5D-8AFD-DB6D81DFF7C4}" destId="{0BA79B86-9A8F-499D-93C7-B4F80AC567ED}" srcOrd="0" destOrd="0" presId="urn:microsoft.com/office/officeart/2005/8/layout/orgChart1"/>
    <dgm:cxn modelId="{55CBFEEE-F51B-42D7-861F-03BA72E705C5}" type="presParOf" srcId="{6D65FCB3-A71C-4B5D-8AFD-DB6D81DFF7C4}" destId="{024E2333-61E0-403D-BFE8-894B9458833B}" srcOrd="1" destOrd="0" presId="urn:microsoft.com/office/officeart/2005/8/layout/orgChart1"/>
    <dgm:cxn modelId="{25B257EA-3891-44FF-B8F8-90CA4366A9C8}" type="presParOf" srcId="{024E2333-61E0-403D-BFE8-894B9458833B}" destId="{00D729C7-D0EE-446E-9B83-942A4AB8A6CB}" srcOrd="0" destOrd="0" presId="urn:microsoft.com/office/officeart/2005/8/layout/orgChart1"/>
    <dgm:cxn modelId="{EC42E4A0-4BE7-4499-A49E-313FE75795EF}" type="presParOf" srcId="{00D729C7-D0EE-446E-9B83-942A4AB8A6CB}" destId="{F8781F9E-17CA-47C6-A33A-DDF96159AE5C}" srcOrd="0" destOrd="0" presId="urn:microsoft.com/office/officeart/2005/8/layout/orgChart1"/>
    <dgm:cxn modelId="{DC8EC69E-E5CF-44CD-AF69-F48AD9B2F70A}" type="presParOf" srcId="{00D729C7-D0EE-446E-9B83-942A4AB8A6CB}" destId="{E51C5487-E102-48B0-92B7-905E75E79C1E}" srcOrd="1" destOrd="0" presId="urn:microsoft.com/office/officeart/2005/8/layout/orgChart1"/>
    <dgm:cxn modelId="{67837E50-2681-4B6F-A632-67880C160E44}" type="presParOf" srcId="{024E2333-61E0-403D-BFE8-894B9458833B}" destId="{B295E7EB-7202-4A8B-A641-98EDF4212D23}" srcOrd="1" destOrd="0" presId="urn:microsoft.com/office/officeart/2005/8/layout/orgChart1"/>
    <dgm:cxn modelId="{9325BC91-CDF0-42A6-81A8-448A1A474CF1}" type="presParOf" srcId="{024E2333-61E0-403D-BFE8-894B9458833B}" destId="{2A486C34-5FB3-47DC-A9AA-7C9B500C8B31}" srcOrd="2" destOrd="0" presId="urn:microsoft.com/office/officeart/2005/8/layout/orgChart1"/>
    <dgm:cxn modelId="{9ADA5CFA-9A4C-4E80-B1CE-28A0AAD27A98}" type="presParOf" srcId="{6D65FCB3-A71C-4B5D-8AFD-DB6D81DFF7C4}" destId="{055BC3BC-DF70-4C1E-94C4-6EAFC91E7DC8}" srcOrd="2" destOrd="0" presId="urn:microsoft.com/office/officeart/2005/8/layout/orgChart1"/>
    <dgm:cxn modelId="{08B855C7-B67F-4049-BCEC-DFA14A8AFCAD}" type="presParOf" srcId="{6D65FCB3-A71C-4B5D-8AFD-DB6D81DFF7C4}" destId="{CCE6CC27-47ED-4B28-A936-FDF64140E71C}" srcOrd="3" destOrd="0" presId="urn:microsoft.com/office/officeart/2005/8/layout/orgChart1"/>
    <dgm:cxn modelId="{D9D349C0-84C2-4A36-96FF-11D4023EDDC5}" type="presParOf" srcId="{CCE6CC27-47ED-4B28-A936-FDF64140E71C}" destId="{D1871B88-212B-49A7-9ED3-512901D81052}" srcOrd="0" destOrd="0" presId="urn:microsoft.com/office/officeart/2005/8/layout/orgChart1"/>
    <dgm:cxn modelId="{1938BDF9-302A-40B3-8568-E853710A4939}" type="presParOf" srcId="{D1871B88-212B-49A7-9ED3-512901D81052}" destId="{7FD893E2-A1C6-4525-BECF-442CEA5A36AB}" srcOrd="0" destOrd="0" presId="urn:microsoft.com/office/officeart/2005/8/layout/orgChart1"/>
    <dgm:cxn modelId="{FB982BEA-A425-4E26-A60C-05BABC1B37F4}" type="presParOf" srcId="{D1871B88-212B-49A7-9ED3-512901D81052}" destId="{60D64C2A-1BDC-4773-9026-77A9942BDA7C}" srcOrd="1" destOrd="0" presId="urn:microsoft.com/office/officeart/2005/8/layout/orgChart1"/>
    <dgm:cxn modelId="{24501529-03F8-4E58-8454-6E8E7414604A}" type="presParOf" srcId="{CCE6CC27-47ED-4B28-A936-FDF64140E71C}" destId="{A4E41A37-8E2C-4093-8590-6DAC28C344F5}" srcOrd="1" destOrd="0" presId="urn:microsoft.com/office/officeart/2005/8/layout/orgChart1"/>
    <dgm:cxn modelId="{ED753C22-203A-4132-8370-F5FE954ACE34}" type="presParOf" srcId="{CCE6CC27-47ED-4B28-A936-FDF64140E71C}" destId="{A6C67ECE-B193-4FFB-AD4E-5EA196EC95C3}" srcOrd="2" destOrd="0" presId="urn:microsoft.com/office/officeart/2005/8/layout/orgChart1"/>
    <dgm:cxn modelId="{7E65BC22-D3AF-4A5A-B8C0-E7603CBD607B}" type="presParOf" srcId="{B88D0801-FC14-4644-BC96-5E88F58897F0}" destId="{A93B6A43-4952-4D2B-95F7-A0712A5300F9}" srcOrd="2" destOrd="0" presId="urn:microsoft.com/office/officeart/2005/8/layout/orgChart1"/>
    <dgm:cxn modelId="{D05633AF-5E3B-4001-A4AC-A12511D97D96}" type="presParOf" srcId="{A93B6A43-4952-4D2B-95F7-A0712A5300F9}" destId="{D898731C-4E3C-469D-A91A-7B96CE870009}" srcOrd="0" destOrd="0" presId="urn:microsoft.com/office/officeart/2005/8/layout/orgChart1"/>
    <dgm:cxn modelId="{58875656-0722-4FA2-BBA7-F086FD2FDB22}" type="presParOf" srcId="{A93B6A43-4952-4D2B-95F7-A0712A5300F9}" destId="{E507D93B-C438-4F16-BD45-5A394C6F7D33}" srcOrd="1" destOrd="0" presId="urn:microsoft.com/office/officeart/2005/8/layout/orgChart1"/>
    <dgm:cxn modelId="{BA269F3B-8378-4E21-B2BC-58DFD7ABC2BA}" type="presParOf" srcId="{E507D93B-C438-4F16-BD45-5A394C6F7D33}" destId="{63F81373-568D-4AE9-A686-E8B84CD51E6E}" srcOrd="0" destOrd="0" presId="urn:microsoft.com/office/officeart/2005/8/layout/orgChart1"/>
    <dgm:cxn modelId="{640335C5-5080-471E-9AFE-4639B81BC4ED}" type="presParOf" srcId="{63F81373-568D-4AE9-A686-E8B84CD51E6E}" destId="{5C89AC8E-99B2-4040-91B2-0D1100EC48EF}" srcOrd="0" destOrd="0" presId="urn:microsoft.com/office/officeart/2005/8/layout/orgChart1"/>
    <dgm:cxn modelId="{B94B1260-B9A0-42F4-93A1-FF60436D1DA8}" type="presParOf" srcId="{63F81373-568D-4AE9-A686-E8B84CD51E6E}" destId="{27688165-E7D3-401E-AF02-F6AA82D102B8}" srcOrd="1" destOrd="0" presId="urn:microsoft.com/office/officeart/2005/8/layout/orgChart1"/>
    <dgm:cxn modelId="{C1B4E663-8DBB-46BD-BF65-D534E2611B73}" type="presParOf" srcId="{E507D93B-C438-4F16-BD45-5A394C6F7D33}" destId="{077F91FF-D7B7-4DD2-B25B-5B4D973C7DC0}" srcOrd="1" destOrd="0" presId="urn:microsoft.com/office/officeart/2005/8/layout/orgChart1"/>
    <dgm:cxn modelId="{691F7250-214A-477A-87CC-73B06F47B643}" type="presParOf" srcId="{E507D93B-C438-4F16-BD45-5A394C6F7D33}" destId="{8C891AEC-A6B0-459E-8C94-2AF98B64BF22}" srcOrd="2" destOrd="0" presId="urn:microsoft.com/office/officeart/2005/8/layout/orgChart1"/>
    <dgm:cxn modelId="{8A9E2E2F-4F00-451F-B9E4-D5D1F2020023}" type="presParOf" srcId="{A93B6A43-4952-4D2B-95F7-A0712A5300F9}" destId="{73A9F51F-2549-44D8-94C2-3DFC87450D6E}" srcOrd="2" destOrd="0" presId="urn:microsoft.com/office/officeart/2005/8/layout/orgChart1"/>
    <dgm:cxn modelId="{C69CAD05-4FE8-4228-A234-DFCBDCAE97B1}" type="presParOf" srcId="{A93B6A43-4952-4D2B-95F7-A0712A5300F9}" destId="{F2686A8B-08C5-47F8-B89E-BC1863B483F3}" srcOrd="3" destOrd="0" presId="urn:microsoft.com/office/officeart/2005/8/layout/orgChart1"/>
    <dgm:cxn modelId="{52639B8C-6F03-4749-80F9-EF7ECD3BD34F}" type="presParOf" srcId="{F2686A8B-08C5-47F8-B89E-BC1863B483F3}" destId="{91ECD5BC-52B6-42EF-8A96-E713D2239FD1}" srcOrd="0" destOrd="0" presId="urn:microsoft.com/office/officeart/2005/8/layout/orgChart1"/>
    <dgm:cxn modelId="{B63C9B79-84B1-454F-8FE3-0AA4D234B1E4}" type="presParOf" srcId="{91ECD5BC-52B6-42EF-8A96-E713D2239FD1}" destId="{57885EEC-ED5C-45A2-A2B8-0A1FE14089B6}" srcOrd="0" destOrd="0" presId="urn:microsoft.com/office/officeart/2005/8/layout/orgChart1"/>
    <dgm:cxn modelId="{A9D2E8B0-048B-4036-BC74-656CCE4D190F}" type="presParOf" srcId="{91ECD5BC-52B6-42EF-8A96-E713D2239FD1}" destId="{25C5451D-DDE4-4CE4-8C28-DCF6177C35BE}" srcOrd="1" destOrd="0" presId="urn:microsoft.com/office/officeart/2005/8/layout/orgChart1"/>
    <dgm:cxn modelId="{73713226-C0B9-4ACE-A4DF-C7D25CC04631}" type="presParOf" srcId="{F2686A8B-08C5-47F8-B89E-BC1863B483F3}" destId="{9A710AB4-B401-4358-B016-55916AF4A551}" srcOrd="1" destOrd="0" presId="urn:microsoft.com/office/officeart/2005/8/layout/orgChart1"/>
    <dgm:cxn modelId="{5D53D22C-D5F3-4006-B3E0-57FFBACF3C32}" type="presParOf" srcId="{F2686A8B-08C5-47F8-B89E-BC1863B483F3}" destId="{E3E16A19-397E-4670-851E-4C3D2778CEE0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9F3A79-0A7E-483B-AFFA-BE70A8D3246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AA08BA4-FBE5-4F8B-ACAB-BDBD6D834CEB}">
      <dgm:prSet phldrT="[Szöveg]"/>
      <dgm:spPr/>
      <dgm:t>
        <a:bodyPr/>
        <a:lstStyle/>
        <a:p>
          <a:r>
            <a:rPr lang="hu-HU" dirty="0" smtClean="0"/>
            <a:t>Bécs</a:t>
          </a:r>
        </a:p>
        <a:p>
          <a:r>
            <a:rPr lang="hu-HU" b="1" dirty="0" smtClean="0">
              <a:solidFill>
                <a:srgbClr val="FF0000"/>
              </a:solidFill>
            </a:rPr>
            <a:t>Császár és király</a:t>
          </a:r>
        </a:p>
        <a:p>
          <a:r>
            <a:rPr lang="hu-HU" dirty="0" smtClean="0"/>
            <a:t>(uralkodó)</a:t>
          </a:r>
          <a:endParaRPr lang="hu-HU" dirty="0"/>
        </a:p>
      </dgm:t>
    </dgm:pt>
    <dgm:pt modelId="{1D2F2BD2-AAD0-4704-ABB8-9834485042CE}" type="parTrans" cxnId="{E13B7BB9-C7F1-482A-B217-FE64B1C4CEF1}">
      <dgm:prSet/>
      <dgm:spPr/>
      <dgm:t>
        <a:bodyPr/>
        <a:lstStyle/>
        <a:p>
          <a:endParaRPr lang="hu-HU"/>
        </a:p>
      </dgm:t>
    </dgm:pt>
    <dgm:pt modelId="{97F9F59B-E6FA-4E4D-9E13-DB5246C6BA5D}" type="sibTrans" cxnId="{E13B7BB9-C7F1-482A-B217-FE64B1C4CEF1}">
      <dgm:prSet/>
      <dgm:spPr/>
      <dgm:t>
        <a:bodyPr/>
        <a:lstStyle/>
        <a:p>
          <a:endParaRPr lang="hu-HU"/>
        </a:p>
      </dgm:t>
    </dgm:pt>
    <dgm:pt modelId="{695381C1-4FC9-419B-B473-E1C667130250}" type="asst">
      <dgm:prSet phldrT="[Szöveg]"/>
      <dgm:spPr/>
      <dgm:t>
        <a:bodyPr/>
        <a:lstStyle/>
        <a:p>
          <a:r>
            <a:rPr lang="hu-HU" dirty="0" smtClean="0"/>
            <a:t>Pozsony</a:t>
          </a:r>
        </a:p>
        <a:p>
          <a:r>
            <a:rPr lang="hu-HU" b="1" dirty="0" smtClean="0">
              <a:solidFill>
                <a:srgbClr val="FF0000"/>
              </a:solidFill>
            </a:rPr>
            <a:t>Rendi országgyűlés</a:t>
          </a:r>
        </a:p>
        <a:p>
          <a:r>
            <a:rPr lang="hu-HU" dirty="0" smtClean="0"/>
            <a:t>(alsó- és felsőtábla</a:t>
          </a:r>
          <a:endParaRPr lang="hu-HU" dirty="0"/>
        </a:p>
      </dgm:t>
    </dgm:pt>
    <dgm:pt modelId="{AA3CB858-ACE2-4918-AACA-ACAB5800AEB3}" type="parTrans" cxnId="{C1562D4C-4954-4EAD-9FBE-F85A1D7B9705}">
      <dgm:prSet/>
      <dgm:spPr/>
      <dgm:t>
        <a:bodyPr/>
        <a:lstStyle/>
        <a:p>
          <a:endParaRPr lang="hu-HU"/>
        </a:p>
      </dgm:t>
    </dgm:pt>
    <dgm:pt modelId="{A3F83903-AEC9-4C73-B124-1856F21379B3}" type="sibTrans" cxnId="{C1562D4C-4954-4EAD-9FBE-F85A1D7B9705}">
      <dgm:prSet/>
      <dgm:spPr/>
      <dgm:t>
        <a:bodyPr/>
        <a:lstStyle/>
        <a:p>
          <a:endParaRPr lang="hu-HU"/>
        </a:p>
      </dgm:t>
    </dgm:pt>
    <dgm:pt modelId="{C2F432AC-293F-4808-AC72-AFC9DBF3C09E}">
      <dgm:prSet phldrT="[Szöveg]"/>
      <dgm:spPr/>
      <dgm:t>
        <a:bodyPr/>
        <a:lstStyle/>
        <a:p>
          <a:r>
            <a:rPr lang="hu-HU" dirty="0" smtClean="0"/>
            <a:t>Pozsony</a:t>
          </a:r>
        </a:p>
        <a:p>
          <a:r>
            <a:rPr lang="hu-HU" b="1" dirty="0" smtClean="0">
              <a:solidFill>
                <a:srgbClr val="FF0000"/>
              </a:solidFill>
            </a:rPr>
            <a:t>Magyar Kamara</a:t>
          </a:r>
        </a:p>
        <a:p>
          <a:r>
            <a:rPr lang="hu-HU" dirty="0" smtClean="0"/>
            <a:t>(gazdaság, pénzügy)</a:t>
          </a:r>
          <a:endParaRPr lang="hu-HU" dirty="0"/>
        </a:p>
      </dgm:t>
    </dgm:pt>
    <dgm:pt modelId="{9AC8CA4A-F6DF-4147-83D4-04420A08809F}" type="parTrans" cxnId="{F5C10D99-CF91-499B-800B-EE4EE3C3C9C6}">
      <dgm:prSet/>
      <dgm:spPr/>
      <dgm:t>
        <a:bodyPr/>
        <a:lstStyle/>
        <a:p>
          <a:endParaRPr lang="hu-HU"/>
        </a:p>
      </dgm:t>
    </dgm:pt>
    <dgm:pt modelId="{83DFB5F1-0E5F-44A2-9BF3-73508BA3E16A}" type="sibTrans" cxnId="{F5C10D99-CF91-499B-800B-EE4EE3C3C9C6}">
      <dgm:prSet/>
      <dgm:spPr/>
      <dgm:t>
        <a:bodyPr/>
        <a:lstStyle/>
        <a:p>
          <a:endParaRPr lang="hu-HU"/>
        </a:p>
      </dgm:t>
    </dgm:pt>
    <dgm:pt modelId="{9E8A9B31-7A22-4CF0-9037-918F4C096BAB}">
      <dgm:prSet phldrT="[Szöveg]"/>
      <dgm:spPr/>
      <dgm:t>
        <a:bodyPr/>
        <a:lstStyle/>
        <a:p>
          <a:r>
            <a:rPr lang="hu-HU" dirty="0" smtClean="0"/>
            <a:t>Pozsony</a:t>
          </a:r>
        </a:p>
        <a:p>
          <a:r>
            <a:rPr lang="hu-HU" b="1" dirty="0" smtClean="0">
              <a:solidFill>
                <a:srgbClr val="FF0000"/>
              </a:solidFill>
            </a:rPr>
            <a:t>Helytartótanács</a:t>
          </a:r>
        </a:p>
        <a:p>
          <a:r>
            <a:rPr lang="hu-HU" dirty="0" smtClean="0"/>
            <a:t>(megyék irányítása)</a:t>
          </a:r>
          <a:endParaRPr lang="hu-HU" dirty="0"/>
        </a:p>
      </dgm:t>
    </dgm:pt>
    <dgm:pt modelId="{60142467-FE6B-4132-A6F0-7DD8D2F2FD4A}" type="parTrans" cxnId="{202DD907-A666-4E6D-BC64-99C5F5093FF9}">
      <dgm:prSet/>
      <dgm:spPr/>
      <dgm:t>
        <a:bodyPr/>
        <a:lstStyle/>
        <a:p>
          <a:endParaRPr lang="hu-HU"/>
        </a:p>
      </dgm:t>
    </dgm:pt>
    <dgm:pt modelId="{3C7B998E-D435-4F21-B964-632A01E68DFD}" type="sibTrans" cxnId="{202DD907-A666-4E6D-BC64-99C5F5093FF9}">
      <dgm:prSet/>
      <dgm:spPr/>
      <dgm:t>
        <a:bodyPr/>
        <a:lstStyle/>
        <a:p>
          <a:endParaRPr lang="hu-HU"/>
        </a:p>
      </dgm:t>
    </dgm:pt>
    <dgm:pt modelId="{DCC66829-35DC-43DB-A465-8B5EBC03F47E}" type="asst">
      <dgm:prSet/>
      <dgm:spPr/>
      <dgm:t>
        <a:bodyPr/>
        <a:lstStyle/>
        <a:p>
          <a:r>
            <a:rPr lang="hu-HU" dirty="0" smtClean="0"/>
            <a:t>Bécs</a:t>
          </a:r>
        </a:p>
        <a:p>
          <a:r>
            <a:rPr lang="hu-HU" b="1" dirty="0" smtClean="0">
              <a:solidFill>
                <a:srgbClr val="FF0000"/>
              </a:solidFill>
            </a:rPr>
            <a:t>Magyar kancellária</a:t>
          </a:r>
        </a:p>
        <a:p>
          <a:r>
            <a:rPr lang="hu-HU" dirty="0" smtClean="0"/>
            <a:t>(államügyek, oklevél)</a:t>
          </a:r>
          <a:endParaRPr lang="hu-HU" dirty="0"/>
        </a:p>
      </dgm:t>
    </dgm:pt>
    <dgm:pt modelId="{2493182E-FB1D-4261-AEEF-A7E6D8FBB992}" type="parTrans" cxnId="{1E1A36CE-CEBC-4C2C-BF05-4439857A3EDB}">
      <dgm:prSet/>
      <dgm:spPr/>
      <dgm:t>
        <a:bodyPr/>
        <a:lstStyle/>
        <a:p>
          <a:endParaRPr lang="hu-HU"/>
        </a:p>
      </dgm:t>
    </dgm:pt>
    <dgm:pt modelId="{8F8CBEB3-C1B0-4052-9768-715170A4ECA1}" type="sibTrans" cxnId="{1E1A36CE-CEBC-4C2C-BF05-4439857A3EDB}">
      <dgm:prSet/>
      <dgm:spPr/>
      <dgm:t>
        <a:bodyPr/>
        <a:lstStyle/>
        <a:p>
          <a:endParaRPr lang="hu-HU"/>
        </a:p>
      </dgm:t>
    </dgm:pt>
    <dgm:pt modelId="{F786EB96-5EBA-45EE-A58A-5E8B9FED37BD}" type="pres">
      <dgm:prSet presAssocID="{E19F3A79-0A7E-483B-AFFA-BE70A8D324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B88D0801-FC14-4644-BC96-5E88F58897F0}" type="pres">
      <dgm:prSet presAssocID="{8AA08BA4-FBE5-4F8B-ACAB-BDBD6D834CEB}" presName="hierRoot1" presStyleCnt="0">
        <dgm:presLayoutVars>
          <dgm:hierBranch val="init"/>
        </dgm:presLayoutVars>
      </dgm:prSet>
      <dgm:spPr/>
    </dgm:pt>
    <dgm:pt modelId="{CE566937-3093-48E9-91A8-4A6717504DB3}" type="pres">
      <dgm:prSet presAssocID="{8AA08BA4-FBE5-4F8B-ACAB-BDBD6D834CEB}" presName="rootComposite1" presStyleCnt="0"/>
      <dgm:spPr/>
    </dgm:pt>
    <dgm:pt modelId="{2D4D66A8-F669-4EFE-8B14-DC4FF41FB4F7}" type="pres">
      <dgm:prSet presAssocID="{8AA08BA4-FBE5-4F8B-ACAB-BDBD6D834CE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17C6A66-F728-4FA3-AF0F-DD38363A4A40}" type="pres">
      <dgm:prSet presAssocID="{8AA08BA4-FBE5-4F8B-ACAB-BDBD6D834CEB}" presName="rootConnector1" presStyleLbl="node1" presStyleIdx="0" presStyleCnt="0"/>
      <dgm:spPr/>
      <dgm:t>
        <a:bodyPr/>
        <a:lstStyle/>
        <a:p>
          <a:endParaRPr lang="hu-HU"/>
        </a:p>
      </dgm:t>
    </dgm:pt>
    <dgm:pt modelId="{6D65FCB3-A71C-4B5D-8AFD-DB6D81DFF7C4}" type="pres">
      <dgm:prSet presAssocID="{8AA08BA4-FBE5-4F8B-ACAB-BDBD6D834CEB}" presName="hierChild2" presStyleCnt="0"/>
      <dgm:spPr/>
    </dgm:pt>
    <dgm:pt modelId="{0BA79B86-9A8F-499D-93C7-B4F80AC567ED}" type="pres">
      <dgm:prSet presAssocID="{9AC8CA4A-F6DF-4147-83D4-04420A08809F}" presName="Name37" presStyleLbl="parChTrans1D2" presStyleIdx="0" presStyleCnt="4"/>
      <dgm:spPr/>
      <dgm:t>
        <a:bodyPr/>
        <a:lstStyle/>
        <a:p>
          <a:endParaRPr lang="hu-HU"/>
        </a:p>
      </dgm:t>
    </dgm:pt>
    <dgm:pt modelId="{024E2333-61E0-403D-BFE8-894B9458833B}" type="pres">
      <dgm:prSet presAssocID="{C2F432AC-293F-4808-AC72-AFC9DBF3C09E}" presName="hierRoot2" presStyleCnt="0">
        <dgm:presLayoutVars>
          <dgm:hierBranch val="init"/>
        </dgm:presLayoutVars>
      </dgm:prSet>
      <dgm:spPr/>
    </dgm:pt>
    <dgm:pt modelId="{00D729C7-D0EE-446E-9B83-942A4AB8A6CB}" type="pres">
      <dgm:prSet presAssocID="{C2F432AC-293F-4808-AC72-AFC9DBF3C09E}" presName="rootComposite" presStyleCnt="0"/>
      <dgm:spPr/>
    </dgm:pt>
    <dgm:pt modelId="{F8781F9E-17CA-47C6-A33A-DDF96159AE5C}" type="pres">
      <dgm:prSet presAssocID="{C2F432AC-293F-4808-AC72-AFC9DBF3C09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51C5487-E102-48B0-92B7-905E75E79C1E}" type="pres">
      <dgm:prSet presAssocID="{C2F432AC-293F-4808-AC72-AFC9DBF3C09E}" presName="rootConnector" presStyleLbl="node2" presStyleIdx="0" presStyleCnt="2"/>
      <dgm:spPr/>
      <dgm:t>
        <a:bodyPr/>
        <a:lstStyle/>
        <a:p>
          <a:endParaRPr lang="hu-HU"/>
        </a:p>
      </dgm:t>
    </dgm:pt>
    <dgm:pt modelId="{B295E7EB-7202-4A8B-A641-98EDF4212D23}" type="pres">
      <dgm:prSet presAssocID="{C2F432AC-293F-4808-AC72-AFC9DBF3C09E}" presName="hierChild4" presStyleCnt="0"/>
      <dgm:spPr/>
    </dgm:pt>
    <dgm:pt modelId="{2A486C34-5FB3-47DC-A9AA-7C9B500C8B31}" type="pres">
      <dgm:prSet presAssocID="{C2F432AC-293F-4808-AC72-AFC9DBF3C09E}" presName="hierChild5" presStyleCnt="0"/>
      <dgm:spPr/>
    </dgm:pt>
    <dgm:pt modelId="{055BC3BC-DF70-4C1E-94C4-6EAFC91E7DC8}" type="pres">
      <dgm:prSet presAssocID="{60142467-FE6B-4132-A6F0-7DD8D2F2FD4A}" presName="Name37" presStyleLbl="parChTrans1D2" presStyleIdx="1" presStyleCnt="4"/>
      <dgm:spPr/>
      <dgm:t>
        <a:bodyPr/>
        <a:lstStyle/>
        <a:p>
          <a:endParaRPr lang="hu-HU"/>
        </a:p>
      </dgm:t>
    </dgm:pt>
    <dgm:pt modelId="{CCE6CC27-47ED-4B28-A936-FDF64140E71C}" type="pres">
      <dgm:prSet presAssocID="{9E8A9B31-7A22-4CF0-9037-918F4C096BAB}" presName="hierRoot2" presStyleCnt="0">
        <dgm:presLayoutVars>
          <dgm:hierBranch val="init"/>
        </dgm:presLayoutVars>
      </dgm:prSet>
      <dgm:spPr/>
    </dgm:pt>
    <dgm:pt modelId="{D1871B88-212B-49A7-9ED3-512901D81052}" type="pres">
      <dgm:prSet presAssocID="{9E8A9B31-7A22-4CF0-9037-918F4C096BAB}" presName="rootComposite" presStyleCnt="0"/>
      <dgm:spPr/>
    </dgm:pt>
    <dgm:pt modelId="{7FD893E2-A1C6-4525-BECF-442CEA5A36AB}" type="pres">
      <dgm:prSet presAssocID="{9E8A9B31-7A22-4CF0-9037-918F4C096BAB}" presName="rootText" presStyleLbl="node2" presStyleIdx="1" presStyleCnt="2" custScaleX="11562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0D64C2A-1BDC-4773-9026-77A9942BDA7C}" type="pres">
      <dgm:prSet presAssocID="{9E8A9B31-7A22-4CF0-9037-918F4C096BAB}" presName="rootConnector" presStyleLbl="node2" presStyleIdx="1" presStyleCnt="2"/>
      <dgm:spPr/>
      <dgm:t>
        <a:bodyPr/>
        <a:lstStyle/>
        <a:p>
          <a:endParaRPr lang="hu-HU"/>
        </a:p>
      </dgm:t>
    </dgm:pt>
    <dgm:pt modelId="{A4E41A37-8E2C-4093-8590-6DAC28C344F5}" type="pres">
      <dgm:prSet presAssocID="{9E8A9B31-7A22-4CF0-9037-918F4C096BAB}" presName="hierChild4" presStyleCnt="0"/>
      <dgm:spPr/>
    </dgm:pt>
    <dgm:pt modelId="{A6C67ECE-B193-4FFB-AD4E-5EA196EC95C3}" type="pres">
      <dgm:prSet presAssocID="{9E8A9B31-7A22-4CF0-9037-918F4C096BAB}" presName="hierChild5" presStyleCnt="0"/>
      <dgm:spPr/>
    </dgm:pt>
    <dgm:pt modelId="{A93B6A43-4952-4D2B-95F7-A0712A5300F9}" type="pres">
      <dgm:prSet presAssocID="{8AA08BA4-FBE5-4F8B-ACAB-BDBD6D834CEB}" presName="hierChild3" presStyleCnt="0"/>
      <dgm:spPr/>
    </dgm:pt>
    <dgm:pt modelId="{D898731C-4E3C-469D-A91A-7B96CE870009}" type="pres">
      <dgm:prSet presAssocID="{AA3CB858-ACE2-4918-AACA-ACAB5800AEB3}" presName="Name111" presStyleLbl="parChTrans1D2" presStyleIdx="2" presStyleCnt="4"/>
      <dgm:spPr/>
      <dgm:t>
        <a:bodyPr/>
        <a:lstStyle/>
        <a:p>
          <a:endParaRPr lang="hu-HU"/>
        </a:p>
      </dgm:t>
    </dgm:pt>
    <dgm:pt modelId="{E507D93B-C438-4F16-BD45-5A394C6F7D33}" type="pres">
      <dgm:prSet presAssocID="{695381C1-4FC9-419B-B473-E1C667130250}" presName="hierRoot3" presStyleCnt="0">
        <dgm:presLayoutVars>
          <dgm:hierBranch val="init"/>
        </dgm:presLayoutVars>
      </dgm:prSet>
      <dgm:spPr/>
    </dgm:pt>
    <dgm:pt modelId="{63F81373-568D-4AE9-A686-E8B84CD51E6E}" type="pres">
      <dgm:prSet presAssocID="{695381C1-4FC9-419B-B473-E1C667130250}" presName="rootComposite3" presStyleCnt="0"/>
      <dgm:spPr/>
    </dgm:pt>
    <dgm:pt modelId="{5C89AC8E-99B2-4040-91B2-0D1100EC48EF}" type="pres">
      <dgm:prSet presAssocID="{695381C1-4FC9-419B-B473-E1C667130250}" presName="rootText3" presStyleLbl="asst1" presStyleIdx="0" presStyleCnt="2" custLinFactNeighborX="-53844" custLinFactNeighborY="190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7688165-E7D3-401E-AF02-F6AA82D102B8}" type="pres">
      <dgm:prSet presAssocID="{695381C1-4FC9-419B-B473-E1C667130250}" presName="rootConnector3" presStyleLbl="asst1" presStyleIdx="0" presStyleCnt="2"/>
      <dgm:spPr/>
      <dgm:t>
        <a:bodyPr/>
        <a:lstStyle/>
        <a:p>
          <a:endParaRPr lang="hu-HU"/>
        </a:p>
      </dgm:t>
    </dgm:pt>
    <dgm:pt modelId="{077F91FF-D7B7-4DD2-B25B-5B4D973C7DC0}" type="pres">
      <dgm:prSet presAssocID="{695381C1-4FC9-419B-B473-E1C667130250}" presName="hierChild6" presStyleCnt="0"/>
      <dgm:spPr/>
    </dgm:pt>
    <dgm:pt modelId="{8C891AEC-A6B0-459E-8C94-2AF98B64BF22}" type="pres">
      <dgm:prSet presAssocID="{695381C1-4FC9-419B-B473-E1C667130250}" presName="hierChild7" presStyleCnt="0"/>
      <dgm:spPr/>
    </dgm:pt>
    <dgm:pt modelId="{73A9F51F-2549-44D8-94C2-3DFC87450D6E}" type="pres">
      <dgm:prSet presAssocID="{2493182E-FB1D-4261-AEEF-A7E6D8FBB992}" presName="Name111" presStyleLbl="parChTrans1D2" presStyleIdx="3" presStyleCnt="4"/>
      <dgm:spPr/>
      <dgm:t>
        <a:bodyPr/>
        <a:lstStyle/>
        <a:p>
          <a:endParaRPr lang="hu-HU"/>
        </a:p>
      </dgm:t>
    </dgm:pt>
    <dgm:pt modelId="{F2686A8B-08C5-47F8-B89E-BC1863B483F3}" type="pres">
      <dgm:prSet presAssocID="{DCC66829-35DC-43DB-A465-8B5EBC03F47E}" presName="hierRoot3" presStyleCnt="0">
        <dgm:presLayoutVars>
          <dgm:hierBranch val="init"/>
        </dgm:presLayoutVars>
      </dgm:prSet>
      <dgm:spPr/>
    </dgm:pt>
    <dgm:pt modelId="{91ECD5BC-52B6-42EF-8A96-E713D2239FD1}" type="pres">
      <dgm:prSet presAssocID="{DCC66829-35DC-43DB-A465-8B5EBC03F47E}" presName="rootComposite3" presStyleCnt="0"/>
      <dgm:spPr/>
    </dgm:pt>
    <dgm:pt modelId="{57885EEC-ED5C-45A2-A2B8-0A1FE14089B6}" type="pres">
      <dgm:prSet presAssocID="{DCC66829-35DC-43DB-A465-8B5EBC03F47E}" presName="rootText3" presStyleLbl="asst1" presStyleIdx="1" presStyleCnt="2" custLinFactNeighborX="45617" custLinFactNeighborY="190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5C5451D-DDE4-4CE4-8C28-DCF6177C35BE}" type="pres">
      <dgm:prSet presAssocID="{DCC66829-35DC-43DB-A465-8B5EBC03F47E}" presName="rootConnector3" presStyleLbl="asst1" presStyleIdx="1" presStyleCnt="2"/>
      <dgm:spPr/>
      <dgm:t>
        <a:bodyPr/>
        <a:lstStyle/>
        <a:p>
          <a:endParaRPr lang="hu-HU"/>
        </a:p>
      </dgm:t>
    </dgm:pt>
    <dgm:pt modelId="{9A710AB4-B401-4358-B016-55916AF4A551}" type="pres">
      <dgm:prSet presAssocID="{DCC66829-35DC-43DB-A465-8B5EBC03F47E}" presName="hierChild6" presStyleCnt="0"/>
      <dgm:spPr/>
    </dgm:pt>
    <dgm:pt modelId="{E3E16A19-397E-4670-851E-4C3D2778CEE0}" type="pres">
      <dgm:prSet presAssocID="{DCC66829-35DC-43DB-A465-8B5EBC03F47E}" presName="hierChild7" presStyleCnt="0"/>
      <dgm:spPr/>
    </dgm:pt>
  </dgm:ptLst>
  <dgm:cxnLst>
    <dgm:cxn modelId="{EE083314-F656-471C-99B0-9745C534A454}" type="presOf" srcId="{E19F3A79-0A7E-483B-AFFA-BE70A8D3246F}" destId="{F786EB96-5EBA-45EE-A58A-5E8B9FED37BD}" srcOrd="0" destOrd="0" presId="urn:microsoft.com/office/officeart/2005/8/layout/orgChart1"/>
    <dgm:cxn modelId="{0E4D87AF-CB60-4C09-8487-D3932B9FA06B}" type="presOf" srcId="{2493182E-FB1D-4261-AEEF-A7E6D8FBB992}" destId="{73A9F51F-2549-44D8-94C2-3DFC87450D6E}" srcOrd="0" destOrd="0" presId="urn:microsoft.com/office/officeart/2005/8/layout/orgChart1"/>
    <dgm:cxn modelId="{7B6C32AE-B57B-492F-A45A-711DEC30103B}" type="presOf" srcId="{9E8A9B31-7A22-4CF0-9037-918F4C096BAB}" destId="{7FD893E2-A1C6-4525-BECF-442CEA5A36AB}" srcOrd="0" destOrd="0" presId="urn:microsoft.com/office/officeart/2005/8/layout/orgChart1"/>
    <dgm:cxn modelId="{F1D3496E-645F-4EA8-841D-C61E66D1056B}" type="presOf" srcId="{8AA08BA4-FBE5-4F8B-ACAB-BDBD6D834CEB}" destId="{417C6A66-F728-4FA3-AF0F-DD38363A4A40}" srcOrd="1" destOrd="0" presId="urn:microsoft.com/office/officeart/2005/8/layout/orgChart1"/>
    <dgm:cxn modelId="{C1562D4C-4954-4EAD-9FBE-F85A1D7B9705}" srcId="{8AA08BA4-FBE5-4F8B-ACAB-BDBD6D834CEB}" destId="{695381C1-4FC9-419B-B473-E1C667130250}" srcOrd="0" destOrd="0" parTransId="{AA3CB858-ACE2-4918-AACA-ACAB5800AEB3}" sibTransId="{A3F83903-AEC9-4C73-B124-1856F21379B3}"/>
    <dgm:cxn modelId="{72A9829D-F1D8-4A4B-A52E-297EF988B35E}" type="presOf" srcId="{9E8A9B31-7A22-4CF0-9037-918F4C096BAB}" destId="{60D64C2A-1BDC-4773-9026-77A9942BDA7C}" srcOrd="1" destOrd="0" presId="urn:microsoft.com/office/officeart/2005/8/layout/orgChart1"/>
    <dgm:cxn modelId="{D28FD925-0A4A-4A5F-AB46-66DCB500D098}" type="presOf" srcId="{8AA08BA4-FBE5-4F8B-ACAB-BDBD6D834CEB}" destId="{2D4D66A8-F669-4EFE-8B14-DC4FF41FB4F7}" srcOrd="0" destOrd="0" presId="urn:microsoft.com/office/officeart/2005/8/layout/orgChart1"/>
    <dgm:cxn modelId="{E13B7BB9-C7F1-482A-B217-FE64B1C4CEF1}" srcId="{E19F3A79-0A7E-483B-AFFA-BE70A8D3246F}" destId="{8AA08BA4-FBE5-4F8B-ACAB-BDBD6D834CEB}" srcOrd="0" destOrd="0" parTransId="{1D2F2BD2-AAD0-4704-ABB8-9834485042CE}" sibTransId="{97F9F59B-E6FA-4E4D-9E13-DB5246C6BA5D}"/>
    <dgm:cxn modelId="{46DA97A1-38C0-4D92-8AC5-2F6CF4B91C48}" type="presOf" srcId="{9AC8CA4A-F6DF-4147-83D4-04420A08809F}" destId="{0BA79B86-9A8F-499D-93C7-B4F80AC567ED}" srcOrd="0" destOrd="0" presId="urn:microsoft.com/office/officeart/2005/8/layout/orgChart1"/>
    <dgm:cxn modelId="{27704E9E-5572-4A08-B529-9C2783436411}" type="presOf" srcId="{AA3CB858-ACE2-4918-AACA-ACAB5800AEB3}" destId="{D898731C-4E3C-469D-A91A-7B96CE870009}" srcOrd="0" destOrd="0" presId="urn:microsoft.com/office/officeart/2005/8/layout/orgChart1"/>
    <dgm:cxn modelId="{6F6C8431-D2DC-4CBA-9E4D-296E7E861AC8}" type="presOf" srcId="{695381C1-4FC9-419B-B473-E1C667130250}" destId="{5C89AC8E-99B2-4040-91B2-0D1100EC48EF}" srcOrd="0" destOrd="0" presId="urn:microsoft.com/office/officeart/2005/8/layout/orgChart1"/>
    <dgm:cxn modelId="{B8D5EFCA-88CA-45F7-A173-221869C9D1CE}" type="presOf" srcId="{695381C1-4FC9-419B-B473-E1C667130250}" destId="{27688165-E7D3-401E-AF02-F6AA82D102B8}" srcOrd="1" destOrd="0" presId="urn:microsoft.com/office/officeart/2005/8/layout/orgChart1"/>
    <dgm:cxn modelId="{4FA4B3FB-2E83-41B7-8DC0-2689B0DE5D01}" type="presOf" srcId="{60142467-FE6B-4132-A6F0-7DD8D2F2FD4A}" destId="{055BC3BC-DF70-4C1E-94C4-6EAFC91E7DC8}" srcOrd="0" destOrd="0" presId="urn:microsoft.com/office/officeart/2005/8/layout/orgChart1"/>
    <dgm:cxn modelId="{A675131F-53C0-4181-944F-70A8EAF52660}" type="presOf" srcId="{C2F432AC-293F-4808-AC72-AFC9DBF3C09E}" destId="{F8781F9E-17CA-47C6-A33A-DDF96159AE5C}" srcOrd="0" destOrd="0" presId="urn:microsoft.com/office/officeart/2005/8/layout/orgChart1"/>
    <dgm:cxn modelId="{55D0827A-31C0-4AF0-B618-55979F760063}" type="presOf" srcId="{C2F432AC-293F-4808-AC72-AFC9DBF3C09E}" destId="{E51C5487-E102-48B0-92B7-905E75E79C1E}" srcOrd="1" destOrd="0" presId="urn:microsoft.com/office/officeart/2005/8/layout/orgChart1"/>
    <dgm:cxn modelId="{202DD907-A666-4E6D-BC64-99C5F5093FF9}" srcId="{8AA08BA4-FBE5-4F8B-ACAB-BDBD6D834CEB}" destId="{9E8A9B31-7A22-4CF0-9037-918F4C096BAB}" srcOrd="3" destOrd="0" parTransId="{60142467-FE6B-4132-A6F0-7DD8D2F2FD4A}" sibTransId="{3C7B998E-D435-4F21-B964-632A01E68DFD}"/>
    <dgm:cxn modelId="{F5C10D99-CF91-499B-800B-EE4EE3C3C9C6}" srcId="{8AA08BA4-FBE5-4F8B-ACAB-BDBD6D834CEB}" destId="{C2F432AC-293F-4808-AC72-AFC9DBF3C09E}" srcOrd="2" destOrd="0" parTransId="{9AC8CA4A-F6DF-4147-83D4-04420A08809F}" sibTransId="{83DFB5F1-0E5F-44A2-9BF3-73508BA3E16A}"/>
    <dgm:cxn modelId="{5C1DEF9C-5242-42B5-A13D-42729D6452B4}" type="presOf" srcId="{DCC66829-35DC-43DB-A465-8B5EBC03F47E}" destId="{57885EEC-ED5C-45A2-A2B8-0A1FE14089B6}" srcOrd="0" destOrd="0" presId="urn:microsoft.com/office/officeart/2005/8/layout/orgChart1"/>
    <dgm:cxn modelId="{1E1A36CE-CEBC-4C2C-BF05-4439857A3EDB}" srcId="{8AA08BA4-FBE5-4F8B-ACAB-BDBD6D834CEB}" destId="{DCC66829-35DC-43DB-A465-8B5EBC03F47E}" srcOrd="1" destOrd="0" parTransId="{2493182E-FB1D-4261-AEEF-A7E6D8FBB992}" sibTransId="{8F8CBEB3-C1B0-4052-9768-715170A4ECA1}"/>
    <dgm:cxn modelId="{2BC88BC7-7E97-4C19-9ED0-9036359E0DDB}" type="presOf" srcId="{DCC66829-35DC-43DB-A465-8B5EBC03F47E}" destId="{25C5451D-DDE4-4CE4-8C28-DCF6177C35BE}" srcOrd="1" destOrd="0" presId="urn:microsoft.com/office/officeart/2005/8/layout/orgChart1"/>
    <dgm:cxn modelId="{17F98F3B-A826-42F5-8D0C-D38178217502}" type="presParOf" srcId="{F786EB96-5EBA-45EE-A58A-5E8B9FED37BD}" destId="{B88D0801-FC14-4644-BC96-5E88F58897F0}" srcOrd="0" destOrd="0" presId="urn:microsoft.com/office/officeart/2005/8/layout/orgChart1"/>
    <dgm:cxn modelId="{DE6BEE2A-E86F-41F2-A3E2-3B79700C37A3}" type="presParOf" srcId="{B88D0801-FC14-4644-BC96-5E88F58897F0}" destId="{CE566937-3093-48E9-91A8-4A6717504DB3}" srcOrd="0" destOrd="0" presId="urn:microsoft.com/office/officeart/2005/8/layout/orgChart1"/>
    <dgm:cxn modelId="{3477139F-3272-42B0-B19B-2112C8612954}" type="presParOf" srcId="{CE566937-3093-48E9-91A8-4A6717504DB3}" destId="{2D4D66A8-F669-4EFE-8B14-DC4FF41FB4F7}" srcOrd="0" destOrd="0" presId="urn:microsoft.com/office/officeart/2005/8/layout/orgChart1"/>
    <dgm:cxn modelId="{44581F38-991E-41A7-ABCF-92E82EA9F5FE}" type="presParOf" srcId="{CE566937-3093-48E9-91A8-4A6717504DB3}" destId="{417C6A66-F728-4FA3-AF0F-DD38363A4A40}" srcOrd="1" destOrd="0" presId="urn:microsoft.com/office/officeart/2005/8/layout/orgChart1"/>
    <dgm:cxn modelId="{08A9443F-2248-4029-A397-BE14D54CFF8B}" type="presParOf" srcId="{B88D0801-FC14-4644-BC96-5E88F58897F0}" destId="{6D65FCB3-A71C-4B5D-8AFD-DB6D81DFF7C4}" srcOrd="1" destOrd="0" presId="urn:microsoft.com/office/officeart/2005/8/layout/orgChart1"/>
    <dgm:cxn modelId="{DC17F8BC-79E6-4913-9809-7005FE614DC9}" type="presParOf" srcId="{6D65FCB3-A71C-4B5D-8AFD-DB6D81DFF7C4}" destId="{0BA79B86-9A8F-499D-93C7-B4F80AC567ED}" srcOrd="0" destOrd="0" presId="urn:microsoft.com/office/officeart/2005/8/layout/orgChart1"/>
    <dgm:cxn modelId="{2BF229C6-0049-4A1B-B428-B743DE980FBF}" type="presParOf" srcId="{6D65FCB3-A71C-4B5D-8AFD-DB6D81DFF7C4}" destId="{024E2333-61E0-403D-BFE8-894B9458833B}" srcOrd="1" destOrd="0" presId="urn:microsoft.com/office/officeart/2005/8/layout/orgChart1"/>
    <dgm:cxn modelId="{B08F61B8-2D9F-40A0-9693-31C392A6C2BA}" type="presParOf" srcId="{024E2333-61E0-403D-BFE8-894B9458833B}" destId="{00D729C7-D0EE-446E-9B83-942A4AB8A6CB}" srcOrd="0" destOrd="0" presId="urn:microsoft.com/office/officeart/2005/8/layout/orgChart1"/>
    <dgm:cxn modelId="{4D284DF9-8E35-4F92-A520-41082EEACF0F}" type="presParOf" srcId="{00D729C7-D0EE-446E-9B83-942A4AB8A6CB}" destId="{F8781F9E-17CA-47C6-A33A-DDF96159AE5C}" srcOrd="0" destOrd="0" presId="urn:microsoft.com/office/officeart/2005/8/layout/orgChart1"/>
    <dgm:cxn modelId="{A3284748-C487-4CB9-A84E-543D6B4E0FC0}" type="presParOf" srcId="{00D729C7-D0EE-446E-9B83-942A4AB8A6CB}" destId="{E51C5487-E102-48B0-92B7-905E75E79C1E}" srcOrd="1" destOrd="0" presId="urn:microsoft.com/office/officeart/2005/8/layout/orgChart1"/>
    <dgm:cxn modelId="{7E7CBEBB-8410-4679-B754-8C04A7991FBC}" type="presParOf" srcId="{024E2333-61E0-403D-BFE8-894B9458833B}" destId="{B295E7EB-7202-4A8B-A641-98EDF4212D23}" srcOrd="1" destOrd="0" presId="urn:microsoft.com/office/officeart/2005/8/layout/orgChart1"/>
    <dgm:cxn modelId="{75D0767A-97F4-43BC-B12D-68CB308B2E88}" type="presParOf" srcId="{024E2333-61E0-403D-BFE8-894B9458833B}" destId="{2A486C34-5FB3-47DC-A9AA-7C9B500C8B31}" srcOrd="2" destOrd="0" presId="urn:microsoft.com/office/officeart/2005/8/layout/orgChart1"/>
    <dgm:cxn modelId="{94DE5FC3-0F6B-4F7E-B5C7-DCE4A6163F24}" type="presParOf" srcId="{6D65FCB3-A71C-4B5D-8AFD-DB6D81DFF7C4}" destId="{055BC3BC-DF70-4C1E-94C4-6EAFC91E7DC8}" srcOrd="2" destOrd="0" presId="urn:microsoft.com/office/officeart/2005/8/layout/orgChart1"/>
    <dgm:cxn modelId="{635D8DEB-36F0-422F-926F-8729DD679EA2}" type="presParOf" srcId="{6D65FCB3-A71C-4B5D-8AFD-DB6D81DFF7C4}" destId="{CCE6CC27-47ED-4B28-A936-FDF64140E71C}" srcOrd="3" destOrd="0" presId="urn:microsoft.com/office/officeart/2005/8/layout/orgChart1"/>
    <dgm:cxn modelId="{A9C0C6DF-3E03-4F9C-9C15-4A0A71DE7424}" type="presParOf" srcId="{CCE6CC27-47ED-4B28-A936-FDF64140E71C}" destId="{D1871B88-212B-49A7-9ED3-512901D81052}" srcOrd="0" destOrd="0" presId="urn:microsoft.com/office/officeart/2005/8/layout/orgChart1"/>
    <dgm:cxn modelId="{B915935E-B2CB-41ED-BC50-6BC905040B02}" type="presParOf" srcId="{D1871B88-212B-49A7-9ED3-512901D81052}" destId="{7FD893E2-A1C6-4525-BECF-442CEA5A36AB}" srcOrd="0" destOrd="0" presId="urn:microsoft.com/office/officeart/2005/8/layout/orgChart1"/>
    <dgm:cxn modelId="{7C9AF529-66D8-4D9F-A878-48A408FF976A}" type="presParOf" srcId="{D1871B88-212B-49A7-9ED3-512901D81052}" destId="{60D64C2A-1BDC-4773-9026-77A9942BDA7C}" srcOrd="1" destOrd="0" presId="urn:microsoft.com/office/officeart/2005/8/layout/orgChart1"/>
    <dgm:cxn modelId="{61FD5632-4612-488C-AAB9-F51A2B437162}" type="presParOf" srcId="{CCE6CC27-47ED-4B28-A936-FDF64140E71C}" destId="{A4E41A37-8E2C-4093-8590-6DAC28C344F5}" srcOrd="1" destOrd="0" presId="urn:microsoft.com/office/officeart/2005/8/layout/orgChart1"/>
    <dgm:cxn modelId="{8161C4F3-3EA8-4E57-837E-C97A42F0730F}" type="presParOf" srcId="{CCE6CC27-47ED-4B28-A936-FDF64140E71C}" destId="{A6C67ECE-B193-4FFB-AD4E-5EA196EC95C3}" srcOrd="2" destOrd="0" presId="urn:microsoft.com/office/officeart/2005/8/layout/orgChart1"/>
    <dgm:cxn modelId="{DEDF8FE8-2449-405A-989E-3E5A5DB9F709}" type="presParOf" srcId="{B88D0801-FC14-4644-BC96-5E88F58897F0}" destId="{A93B6A43-4952-4D2B-95F7-A0712A5300F9}" srcOrd="2" destOrd="0" presId="urn:microsoft.com/office/officeart/2005/8/layout/orgChart1"/>
    <dgm:cxn modelId="{F3BCFB9D-9FBE-4B9F-9088-24AB06F61542}" type="presParOf" srcId="{A93B6A43-4952-4D2B-95F7-A0712A5300F9}" destId="{D898731C-4E3C-469D-A91A-7B96CE870009}" srcOrd="0" destOrd="0" presId="urn:microsoft.com/office/officeart/2005/8/layout/orgChart1"/>
    <dgm:cxn modelId="{E2CCDB3F-B7AA-4FE7-82AB-26F3A6FB1F67}" type="presParOf" srcId="{A93B6A43-4952-4D2B-95F7-A0712A5300F9}" destId="{E507D93B-C438-4F16-BD45-5A394C6F7D33}" srcOrd="1" destOrd="0" presId="urn:microsoft.com/office/officeart/2005/8/layout/orgChart1"/>
    <dgm:cxn modelId="{7631F583-59B8-4F22-BF93-A7AB74343F40}" type="presParOf" srcId="{E507D93B-C438-4F16-BD45-5A394C6F7D33}" destId="{63F81373-568D-4AE9-A686-E8B84CD51E6E}" srcOrd="0" destOrd="0" presId="urn:microsoft.com/office/officeart/2005/8/layout/orgChart1"/>
    <dgm:cxn modelId="{39BFB697-D09C-48E2-B899-722BA193D9B9}" type="presParOf" srcId="{63F81373-568D-4AE9-A686-E8B84CD51E6E}" destId="{5C89AC8E-99B2-4040-91B2-0D1100EC48EF}" srcOrd="0" destOrd="0" presId="urn:microsoft.com/office/officeart/2005/8/layout/orgChart1"/>
    <dgm:cxn modelId="{ACFA0752-E9B0-486D-9F3E-CA65EA2D3B0F}" type="presParOf" srcId="{63F81373-568D-4AE9-A686-E8B84CD51E6E}" destId="{27688165-E7D3-401E-AF02-F6AA82D102B8}" srcOrd="1" destOrd="0" presId="urn:microsoft.com/office/officeart/2005/8/layout/orgChart1"/>
    <dgm:cxn modelId="{9CA299B5-4583-449F-BD38-B9CB431B442F}" type="presParOf" srcId="{E507D93B-C438-4F16-BD45-5A394C6F7D33}" destId="{077F91FF-D7B7-4DD2-B25B-5B4D973C7DC0}" srcOrd="1" destOrd="0" presId="urn:microsoft.com/office/officeart/2005/8/layout/orgChart1"/>
    <dgm:cxn modelId="{E221A2BE-4EED-49E9-9BE1-CBEC63757B2E}" type="presParOf" srcId="{E507D93B-C438-4F16-BD45-5A394C6F7D33}" destId="{8C891AEC-A6B0-459E-8C94-2AF98B64BF22}" srcOrd="2" destOrd="0" presId="urn:microsoft.com/office/officeart/2005/8/layout/orgChart1"/>
    <dgm:cxn modelId="{441BD58B-C440-4AC2-AFBA-486B31B9444B}" type="presParOf" srcId="{A93B6A43-4952-4D2B-95F7-A0712A5300F9}" destId="{73A9F51F-2549-44D8-94C2-3DFC87450D6E}" srcOrd="2" destOrd="0" presId="urn:microsoft.com/office/officeart/2005/8/layout/orgChart1"/>
    <dgm:cxn modelId="{18A765B3-CC97-42A5-83A7-1B87C5AC7A76}" type="presParOf" srcId="{A93B6A43-4952-4D2B-95F7-A0712A5300F9}" destId="{F2686A8B-08C5-47F8-B89E-BC1863B483F3}" srcOrd="3" destOrd="0" presId="urn:microsoft.com/office/officeart/2005/8/layout/orgChart1"/>
    <dgm:cxn modelId="{61961C8F-9BE3-4B07-9B5F-70FA6CFBC4AE}" type="presParOf" srcId="{F2686A8B-08C5-47F8-B89E-BC1863B483F3}" destId="{91ECD5BC-52B6-42EF-8A96-E713D2239FD1}" srcOrd="0" destOrd="0" presId="urn:microsoft.com/office/officeart/2005/8/layout/orgChart1"/>
    <dgm:cxn modelId="{24ACD5BC-DF86-4539-B82F-9EC1F389014F}" type="presParOf" srcId="{91ECD5BC-52B6-42EF-8A96-E713D2239FD1}" destId="{57885EEC-ED5C-45A2-A2B8-0A1FE14089B6}" srcOrd="0" destOrd="0" presId="urn:microsoft.com/office/officeart/2005/8/layout/orgChart1"/>
    <dgm:cxn modelId="{EEA30743-0410-4CD8-8AEC-D9B23BEDE627}" type="presParOf" srcId="{91ECD5BC-52B6-42EF-8A96-E713D2239FD1}" destId="{25C5451D-DDE4-4CE4-8C28-DCF6177C35BE}" srcOrd="1" destOrd="0" presId="urn:microsoft.com/office/officeart/2005/8/layout/orgChart1"/>
    <dgm:cxn modelId="{32B5A20E-3187-4383-A739-81DBDD9A2048}" type="presParOf" srcId="{F2686A8B-08C5-47F8-B89E-BC1863B483F3}" destId="{9A710AB4-B401-4358-B016-55916AF4A551}" srcOrd="1" destOrd="0" presId="urn:microsoft.com/office/officeart/2005/8/layout/orgChart1"/>
    <dgm:cxn modelId="{300A27EE-964B-4DF0-BA30-CB2041043CFE}" type="presParOf" srcId="{F2686A8B-08C5-47F8-B89E-BC1863B483F3}" destId="{E3E16A19-397E-4670-851E-4C3D2778CEE0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2013.01.17.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2013.01.17.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AD085E-5155-43FC-80CB-56592BA18C95}" type="datetimeFigureOut">
              <a:rPr lang="hu-HU" smtClean="0"/>
              <a:pPr/>
              <a:t>2013.01.17.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2013.01.17.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2013.01.17.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2013.01.17.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2013.01.17.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AD085E-5155-43FC-80CB-56592BA18C95}" type="datetimeFigureOut">
              <a:rPr lang="hu-HU" smtClean="0"/>
              <a:pPr/>
              <a:t>2013.01.17.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7. évfolyam – 2. téma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Magyarország a Habsburg Birodalomban</a:t>
            </a:r>
          </a:p>
          <a:p>
            <a:r>
              <a:rPr lang="hu-HU" dirty="0" smtClean="0"/>
              <a:t>A reformkor Magyarországon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9. Elemezze az ábrát kérdések segítségével!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1785926"/>
            <a:ext cx="5033972" cy="400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zövegdoboz 5"/>
          <p:cNvSpPr txBox="1"/>
          <p:nvPr/>
        </p:nvSpPr>
        <p:spPr>
          <a:xfrm>
            <a:off x="5072098" y="1857364"/>
            <a:ext cx="40004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000" dirty="0" smtClean="0"/>
              <a:t>Mi olvasható le az ábráról?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dirty="0" smtClean="0"/>
              <a:t>Milyen nemzetiségek élnek hazánkban a XIX. században?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dirty="0" smtClean="0"/>
              <a:t>Melyek a legnagyobb és legkisebb  számú nemzetiségek?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dirty="0" smtClean="0"/>
              <a:t>Milyen az arány a magyarok és a nemzetiségek között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dirty="0" smtClean="0"/>
              <a:t>Minek a következménye ez?</a:t>
            </a:r>
          </a:p>
        </p:txBody>
      </p:sp>
      <p:sp>
        <p:nvSpPr>
          <p:cNvPr id="7" name="Téglalap 6"/>
          <p:cNvSpPr/>
          <p:nvPr/>
        </p:nvSpPr>
        <p:spPr>
          <a:xfrm>
            <a:off x="142844" y="5357826"/>
            <a:ext cx="4799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 smtClean="0"/>
              <a:t>Nemzetiségek aránya Magyarországon az 1840-es években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10. Kiről van szó?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572396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428596" y="2000240"/>
            <a:ext cx="78581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A „árvízi hajós”: ____________________________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A Fiatal Magyarország vezéralakja: 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Jobbágysorból származó politikus: 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Az Ellenzéki Párt vezetője: 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A Himnusz szerzője: _________________________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A Nemzeti dal szerzője: 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A Toldi szerzője: ____________________________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A Hitel szerzője: ____________________________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A Védegylet elnöke: 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Egészítse ki a szöveget!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500958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0034" y="1571612"/>
            <a:ext cx="792961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200" dirty="0" smtClean="0"/>
              <a:t>1846-ban megalakult az arisztokratákhoz közel álló </a:t>
            </a:r>
            <a:r>
              <a:rPr lang="hu-HU" dirty="0" smtClean="0"/>
              <a:t>___</a:t>
            </a:r>
            <a:r>
              <a:rPr lang="hu-HU" i="1" dirty="0" smtClean="0"/>
              <a:t>párt neve</a:t>
            </a:r>
            <a:r>
              <a:rPr lang="hu-HU" dirty="0" smtClean="0"/>
              <a:t>__ </a:t>
            </a:r>
            <a:r>
              <a:rPr lang="hu-HU" sz="2200" dirty="0" smtClean="0"/>
              <a:t>. Az 1840-es évektől ellenzéki eszmékkel szemben kialakul egy csoport, ők voltak a  </a:t>
            </a:r>
            <a:r>
              <a:rPr lang="hu-HU" i="1" dirty="0" smtClean="0"/>
              <a:t>__csoport neve____. </a:t>
            </a:r>
            <a:r>
              <a:rPr lang="hu-HU" sz="2200" dirty="0" smtClean="0"/>
              <a:t>A </a:t>
            </a:r>
            <a:r>
              <a:rPr lang="hu-HU" i="1" dirty="0" smtClean="0"/>
              <a:t>___mihez___ </a:t>
            </a:r>
            <a:r>
              <a:rPr lang="hu-HU" sz="2200" dirty="0" smtClean="0"/>
              <a:t>igazodó politikai jogokat követeltek.</a:t>
            </a:r>
            <a:r>
              <a:rPr lang="hu-HU" sz="2200" i="1" dirty="0" smtClean="0"/>
              <a:t> </a:t>
            </a:r>
            <a:r>
              <a:rPr lang="hu-HU" sz="2200" dirty="0" smtClean="0"/>
              <a:t>Velük szemben megalakult </a:t>
            </a:r>
            <a:r>
              <a:rPr lang="hu-HU" i="1" dirty="0" smtClean="0"/>
              <a:t>_mikor__ </a:t>
            </a:r>
            <a:r>
              <a:rPr lang="hu-HU" sz="2200" dirty="0" err="1" smtClean="0"/>
              <a:t>-ben</a:t>
            </a:r>
            <a:r>
              <a:rPr lang="hu-HU" sz="2200" dirty="0" smtClean="0"/>
              <a:t> a reformokat támogató  </a:t>
            </a:r>
            <a:r>
              <a:rPr lang="hu-HU" i="1" dirty="0" smtClean="0"/>
              <a:t>az ____párt neve___ </a:t>
            </a:r>
            <a:r>
              <a:rPr lang="hu-HU" dirty="0" smtClean="0"/>
              <a:t>. </a:t>
            </a:r>
            <a:r>
              <a:rPr lang="hu-HU" sz="2200" dirty="0" smtClean="0"/>
              <a:t>A Párt programját az</a:t>
            </a:r>
            <a:r>
              <a:rPr lang="hu-HU" dirty="0" smtClean="0"/>
              <a:t> ____dokumentum neve___ </a:t>
            </a:r>
            <a:r>
              <a:rPr lang="hu-HU" sz="2200" dirty="0" smtClean="0"/>
              <a:t>foglalta össze.  Követelései a reformkor legfontosabb felvetéseit tartalmazták a magyar nyelv ügyének kivételével, mivel az már megvalósult:</a:t>
            </a:r>
          </a:p>
          <a:p>
            <a:pPr algn="just">
              <a:buFont typeface="Arial" pitchFamily="34" charset="0"/>
              <a:buChar char="•"/>
            </a:pPr>
            <a:r>
              <a:rPr lang="hu-HU" sz="2200" i="1" dirty="0" smtClean="0"/>
              <a:t> _________egyik követelés___________</a:t>
            </a:r>
          </a:p>
          <a:p>
            <a:pPr algn="just">
              <a:buFont typeface="Arial" pitchFamily="34" charset="0"/>
              <a:buChar char="•"/>
            </a:pPr>
            <a:r>
              <a:rPr lang="hu-HU" sz="2200" i="1" dirty="0" smtClean="0"/>
              <a:t> _________másik követelés___________</a:t>
            </a:r>
          </a:p>
          <a:p>
            <a:pPr algn="just">
              <a:buFont typeface="Arial" pitchFamily="34" charset="0"/>
              <a:buChar char="•"/>
            </a:pPr>
            <a:r>
              <a:rPr lang="hu-HU" sz="2200" i="1" dirty="0" smtClean="0"/>
              <a:t> _________harmadik követelés________</a:t>
            </a:r>
          </a:p>
          <a:p>
            <a:pPr algn="just">
              <a:buFont typeface="Arial" pitchFamily="34" charset="0"/>
              <a:buChar char="•"/>
            </a:pPr>
            <a:r>
              <a:rPr lang="hu-HU" sz="2200" i="1" dirty="0" smtClean="0"/>
              <a:t> _________negyedik követelés_____________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64" y="642918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Mi fűződik a nevéhez?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357290" y="1785926"/>
          <a:ext cx="6096000" cy="370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Tudós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Miről ismert?</a:t>
                      </a:r>
                      <a:endParaRPr lang="hu-H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hu-HU" dirty="0" smtClean="0"/>
                        <a:t>Bolyai Farkas </a:t>
                      </a:r>
                      <a:br>
                        <a:rPr lang="hu-HU" dirty="0" smtClean="0"/>
                      </a:br>
                      <a:r>
                        <a:rPr lang="hu-HU" dirty="0" smtClean="0"/>
                        <a:t>és fia János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Elektromotor</a:t>
                      </a:r>
                      <a:endParaRPr lang="hu-H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hu-HU" dirty="0" smtClean="0"/>
                        <a:t>Jedlik Ányos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Gyufa feltalálója</a:t>
                      </a:r>
                      <a:endParaRPr lang="hu-H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hu-HU" dirty="0" smtClean="0"/>
                        <a:t>Semmelweis Ignác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Matematikus</a:t>
                      </a:r>
                      <a:br>
                        <a:rPr lang="hu-HU" dirty="0" smtClean="0"/>
                      </a:br>
                      <a:r>
                        <a:rPr lang="hu-HU" dirty="0" smtClean="0"/>
                        <a:t>nem euklideszi geometria</a:t>
                      </a:r>
                      <a:endParaRPr lang="hu-H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hu-HU" dirty="0" smtClean="0"/>
                        <a:t>Irinyi János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Angol-tibeti szótár</a:t>
                      </a:r>
                      <a:endParaRPr lang="hu-H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hu-HU" dirty="0" smtClean="0"/>
                        <a:t>Kőrösi Csoma Sándor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„Anyák megmentője”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857224" y="3143248"/>
            <a:ext cx="5143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Pragmatica </a:t>
            </a:r>
            <a:r>
              <a:rPr lang="hu-HU" dirty="0" err="1" smtClean="0"/>
              <a:t>Sanctio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Nem hívja össze az országgyűlést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Hétéves háború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Állandó hadsereg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Nem nemesek hivatalviselésének engedélyezése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Nevezetes tollvonás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Ratio Educationis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Magyar jakobinus mozgalom leverése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err="1" smtClean="0"/>
              <a:t>Vitam</a:t>
            </a:r>
            <a:r>
              <a:rPr lang="hu-HU" dirty="0" smtClean="0"/>
              <a:t> et </a:t>
            </a:r>
            <a:r>
              <a:rPr lang="hu-HU" dirty="0" err="1" smtClean="0"/>
              <a:t>Sanguinem</a:t>
            </a:r>
            <a:r>
              <a:rPr lang="hu-HU" dirty="0" smtClean="0"/>
              <a:t> – Életünket és vérünket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428596" y="1643050"/>
          <a:ext cx="842968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1"/>
                <a:gridCol w="2107421"/>
                <a:gridCol w="2107421"/>
                <a:gridCol w="2107421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III. Károly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Mária Terézia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II. József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I. Ferenc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1, 4,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3, 7, 9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5, 6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2, 8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Megoldás!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71538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357290" y="1857364"/>
          <a:ext cx="6096000" cy="401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88700">
                <a:tc>
                  <a:txBody>
                    <a:bodyPr/>
                    <a:lstStyle/>
                    <a:p>
                      <a:r>
                        <a:rPr lang="hu-HU" dirty="0" smtClean="0"/>
                        <a:t>Fogalom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Magyarázat</a:t>
                      </a:r>
                      <a:endParaRPr lang="hu-HU" dirty="0"/>
                    </a:p>
                  </a:txBody>
                  <a:tcPr/>
                </a:tc>
              </a:tr>
              <a:tr h="588700">
                <a:tc>
                  <a:txBody>
                    <a:bodyPr/>
                    <a:lstStyle/>
                    <a:p>
                      <a:r>
                        <a:rPr lang="hu-HU" dirty="0" smtClean="0"/>
                        <a:t>reform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Átalakítás, újítás békés,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nem forradalmi úton.</a:t>
                      </a:r>
                      <a:endParaRPr lang="hu-HU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8700">
                <a:tc>
                  <a:txBody>
                    <a:bodyPr/>
                    <a:lstStyle/>
                    <a:p>
                      <a:r>
                        <a:rPr lang="hu-HU" dirty="0" smtClean="0"/>
                        <a:t>Porció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Katonák étkeztetése és elszállásolása.</a:t>
                      </a:r>
                    </a:p>
                  </a:txBody>
                  <a:tcPr/>
                </a:tc>
              </a:tr>
              <a:tr h="58870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Forspont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hadsereg szállítása.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8700">
                <a:tc>
                  <a:txBody>
                    <a:bodyPr/>
                    <a:lstStyle/>
                    <a:p>
                      <a:r>
                        <a:rPr lang="hu-HU" dirty="0" smtClean="0"/>
                        <a:t>Robot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jobbágyok munkajáradéka. 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8700">
                <a:tc>
                  <a:txBody>
                    <a:bodyPr/>
                    <a:lstStyle/>
                    <a:p>
                      <a:r>
                        <a:rPr lang="hu-HU" dirty="0" smtClean="0"/>
                        <a:t>Kalapos király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Hivatalosan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soha meg n</a:t>
                      </a: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em koronázott uralkodó.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4.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286644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0034" y="2143116"/>
            <a:ext cx="78581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hu-HU" sz="2200" b="1" dirty="0" smtClean="0">
                <a:solidFill>
                  <a:srgbClr val="FF0000"/>
                </a:solidFill>
              </a:rPr>
              <a:t> Széchenyi felajánlása a Tudományos Akadémia alapítására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hu-HU" sz="2200" b="1" dirty="0" smtClean="0">
                <a:solidFill>
                  <a:srgbClr val="FF0000"/>
                </a:solidFill>
              </a:rPr>
              <a:t> A Hitel megjelenése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hu-HU" sz="2200" b="1" dirty="0" smtClean="0">
                <a:solidFill>
                  <a:srgbClr val="FF0000"/>
                </a:solidFill>
              </a:rPr>
              <a:t> Országgyűlési Tudósítások megjelenése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hu-HU" sz="2200" b="1" dirty="0" smtClean="0">
                <a:solidFill>
                  <a:srgbClr val="FF0000"/>
                </a:solidFill>
              </a:rPr>
              <a:t> Kossuth a Pesti Hírlap főszerkesztője lett.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hu-HU" sz="2200" b="1" dirty="0" smtClean="0">
                <a:solidFill>
                  <a:srgbClr val="FF0000"/>
                </a:solidFill>
              </a:rPr>
              <a:t>Magyar nyelv hivatalossá válik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hu-HU" sz="2200" b="1" dirty="0" smtClean="0">
                <a:solidFill>
                  <a:srgbClr val="FF0000"/>
                </a:solidFill>
              </a:rPr>
              <a:t> Ellenzéki Párt megalakulása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5. Megoldás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1928802"/>
            <a:ext cx="152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071942"/>
            <a:ext cx="19050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4071942"/>
            <a:ext cx="18954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1643050"/>
            <a:ext cx="23050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28860" y="4071942"/>
            <a:ext cx="18478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57752" y="1714488"/>
            <a:ext cx="20193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2385" y="1704977"/>
            <a:ext cx="22764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églalap 11"/>
          <p:cNvSpPr/>
          <p:nvPr/>
        </p:nvSpPr>
        <p:spPr>
          <a:xfrm>
            <a:off x="71438" y="3357562"/>
            <a:ext cx="221567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Erkel Ferenc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0" y="6072206"/>
            <a:ext cx="2234907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Kossuth Lajos</a:t>
            </a:r>
            <a:endParaRPr lang="hu-HU" sz="2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6897872" y="3571876"/>
            <a:ext cx="224612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Gr. Széchenyi </a:t>
            </a:r>
          </a:p>
          <a:p>
            <a:pPr algn="ctr"/>
            <a:r>
              <a:rPr lang="hu-HU" sz="2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István</a:t>
            </a:r>
            <a:endParaRPr lang="hu-HU" sz="2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4643470" y="3500438"/>
            <a:ext cx="21194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Liszt Ferenc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2571768" y="3286124"/>
            <a:ext cx="21675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Deák Ferenc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2357422" y="6072206"/>
            <a:ext cx="2385589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Kölcsey Ferenc</a:t>
            </a:r>
            <a:endParaRPr lang="hu-HU" sz="2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4643438" y="6088559"/>
            <a:ext cx="242889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Gr. Wesselényi Miklós</a:t>
            </a:r>
            <a:endParaRPr lang="hu-HU" sz="2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Megoldás!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358082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00166" y="192880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Gr. Széchenyi István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Kossuth Lajos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1, 2, 6, 8,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3, 4, 5, 7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785786" y="2857496"/>
            <a:ext cx="62151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2200" dirty="0" smtClean="0"/>
              <a:t>„A legnagyobb magyar”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200" dirty="0" smtClean="0"/>
              <a:t>Arisztokrata származás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200" dirty="0" smtClean="0"/>
              <a:t>Középbirtokos nemesi családból származik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200" dirty="0" smtClean="0"/>
              <a:t>Ügyvéd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200" dirty="0" smtClean="0"/>
              <a:t>Törvényhatósági Tudósítások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200" dirty="0" smtClean="0"/>
              <a:t>Hitel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200" dirty="0" smtClean="0"/>
              <a:t>Országgyűlési Tudósítások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200" dirty="0" smtClean="0"/>
              <a:t>Magyar Tudományos Akadémia megalapítója</a:t>
            </a:r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 Csoportosítsa!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6858016" y="6143644"/>
            <a:ext cx="1699503" cy="461665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428596" y="1397000"/>
          <a:ext cx="842968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1"/>
                <a:gridCol w="2107421"/>
                <a:gridCol w="2107421"/>
                <a:gridCol w="2107421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III. Károly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Mária Terézia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II. József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I. Ferenc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857224" y="2500306"/>
            <a:ext cx="5143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Pragmatica </a:t>
            </a:r>
            <a:r>
              <a:rPr lang="hu-HU" dirty="0" err="1" smtClean="0"/>
              <a:t>Sanctio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Nem hívja össze az országgyűlést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Hétéves háború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Állandó hadsereg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Nem nemesek </a:t>
            </a:r>
            <a:r>
              <a:rPr lang="hu-HU" dirty="0" err="1" smtClean="0"/>
              <a:t>hivatalviseléásének</a:t>
            </a:r>
            <a:r>
              <a:rPr lang="hu-HU" dirty="0" smtClean="0"/>
              <a:t> engedélyezése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Nevezetes tollvonás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Ratio Educationis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Magyar jakobinus mozgalom leverése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err="1" smtClean="0"/>
              <a:t>Vitam</a:t>
            </a:r>
            <a:r>
              <a:rPr lang="hu-HU" dirty="0" smtClean="0"/>
              <a:t> et </a:t>
            </a:r>
            <a:r>
              <a:rPr lang="hu-HU" dirty="0" err="1" smtClean="0"/>
              <a:t>Sanguinem</a:t>
            </a:r>
            <a:r>
              <a:rPr lang="hu-HU" dirty="0" smtClean="0"/>
              <a:t> – Életünket és vérünket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7. Megoldás!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00034" y="1571612"/>
            <a:ext cx="80010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„</a:t>
            </a:r>
            <a:r>
              <a:rPr lang="hu-HU" dirty="0" err="1" smtClean="0"/>
              <a:t>Vitam</a:t>
            </a:r>
            <a:r>
              <a:rPr lang="hu-HU" dirty="0" smtClean="0"/>
              <a:t> et </a:t>
            </a:r>
            <a:r>
              <a:rPr lang="hu-HU" dirty="0" err="1" smtClean="0"/>
              <a:t>Sanguinem</a:t>
            </a:r>
            <a:r>
              <a:rPr lang="hu-HU" dirty="0" smtClean="0"/>
              <a:t> pro rege </a:t>
            </a:r>
            <a:r>
              <a:rPr lang="hu-HU" dirty="0" err="1" smtClean="0"/>
              <a:t>nostro</a:t>
            </a:r>
            <a:r>
              <a:rPr lang="hu-HU" dirty="0" smtClean="0"/>
              <a:t> – Életünket és vérünket királyunkért” – </a:t>
            </a:r>
            <a:r>
              <a:rPr lang="hu-HU" b="1" dirty="0" smtClean="0">
                <a:solidFill>
                  <a:srgbClr val="FF0000"/>
                </a:solidFill>
              </a:rPr>
              <a:t>Magyar nemesek 1741 országgyűlésen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„Hogy feloszthatatlanul és elválaszthatatlanul, egymással és együttesen, és Magyarország királyságával és az ahhoz kapcsolt részekkel, királyságokkal és tartományokkal egyetemben örökösen </a:t>
            </a:r>
            <a:r>
              <a:rPr lang="hu-HU" dirty="0" err="1" smtClean="0"/>
              <a:t>birják</a:t>
            </a:r>
            <a:r>
              <a:rPr lang="hu-HU" dirty="0" smtClean="0"/>
              <a:t>, uralkodjanak rajta és kormányozzák;” </a:t>
            </a:r>
            <a:r>
              <a:rPr lang="hu-HU" b="1" dirty="0" smtClean="0">
                <a:solidFill>
                  <a:srgbClr val="FF0000"/>
                </a:solidFill>
              </a:rPr>
              <a:t>Pragmatica </a:t>
            </a:r>
            <a:r>
              <a:rPr lang="hu-HU" b="1" dirty="0" err="1" smtClean="0">
                <a:solidFill>
                  <a:srgbClr val="FF0000"/>
                </a:solidFill>
              </a:rPr>
              <a:t>Sanctio</a:t>
            </a:r>
            <a:endParaRPr lang="hu-HU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„a hitel híját tartam azon oknak: hogy a magyar birtokos szegényebb, mint birtokához képest lennie kellene,” </a:t>
            </a:r>
            <a:r>
              <a:rPr lang="hu-HU" b="1" dirty="0" smtClean="0">
                <a:solidFill>
                  <a:srgbClr val="FF0000"/>
                </a:solidFill>
              </a:rPr>
              <a:t>gr. Széchenyi István Hitel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„Ipar nélkül a nemzet félkarú óriás” </a:t>
            </a:r>
            <a:r>
              <a:rPr lang="hu-HU" b="1" dirty="0" smtClean="0">
                <a:solidFill>
                  <a:srgbClr val="FF0000"/>
                </a:solidFill>
              </a:rPr>
              <a:t>Kossuth Lajos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„Vigyázó szemetek Párizsra vessétek.” </a:t>
            </a:r>
            <a:r>
              <a:rPr lang="hu-HU" b="1" dirty="0" smtClean="0">
                <a:solidFill>
                  <a:srgbClr val="FF0000"/>
                </a:solidFill>
              </a:rPr>
              <a:t>Batsányi János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Én tehát, hogy egyszer s mindenkorra elejét vegyem a magyar és erdélyi rendek minden elgondolható, a méltányosságnak csak színével is bíró panaszának, minden uralkodásom alatt kelt általános rendeletet és intézkedést eltörlök, …. Ebből csak a </a:t>
            </a:r>
            <a:r>
              <a:rPr lang="hu-HU" dirty="0" err="1" smtClean="0"/>
              <a:t>tolerantia-patenst</a:t>
            </a:r>
            <a:r>
              <a:rPr lang="hu-HU" dirty="0" smtClean="0"/>
              <a:t>, … és a jobbágyokra vonatkozót veszem ki. </a:t>
            </a:r>
            <a:r>
              <a:rPr lang="hu-HU" b="1" dirty="0" smtClean="0">
                <a:solidFill>
                  <a:srgbClr val="FF0000"/>
                </a:solidFill>
              </a:rPr>
              <a:t>Nevezetes tollvonás II. József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8.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286644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071802" y="1857364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Császár és király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42910" y="3286124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felsőtábla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5857884" y="3286124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Alsótábla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572000" y="5214950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Megyegyűlés 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357422" y="614364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Követeket választ és utasításokkal látja el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14282" y="428625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Születés jogán főnemesekből áll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572132" y="428625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Megyegyűlés követeiből áll.</a:t>
            </a:r>
            <a:endParaRPr lang="hu-HU" dirty="0"/>
          </a:p>
        </p:txBody>
      </p:sp>
      <p:cxnSp>
        <p:nvCxnSpPr>
          <p:cNvPr id="12" name="Egyenes összekötő 11"/>
          <p:cNvCxnSpPr/>
          <p:nvPr/>
        </p:nvCxnSpPr>
        <p:spPr>
          <a:xfrm rot="5400000" flipH="1" flipV="1">
            <a:off x="892943" y="2750339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1428728" y="2214554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1571604" y="235743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felirat</a:t>
            </a: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15" name="Egyenes összekötő 14"/>
          <p:cNvCxnSpPr>
            <a:stCxn id="4" idx="3"/>
          </p:cNvCxnSpPr>
          <p:nvPr/>
        </p:nvCxnSpPr>
        <p:spPr>
          <a:xfrm>
            <a:off x="5500694" y="2250273"/>
            <a:ext cx="178595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rot="5400000">
            <a:off x="6858016" y="271382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7429520" y="250030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leirat</a:t>
            </a: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18" name="Egyenes összekötő nyíllal 17"/>
          <p:cNvCxnSpPr/>
          <p:nvPr/>
        </p:nvCxnSpPr>
        <p:spPr>
          <a:xfrm>
            <a:off x="3143240" y="3714752"/>
            <a:ext cx="257176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3214678" y="328612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egyeztetés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9.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6417254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r="9176"/>
          <a:stretch>
            <a:fillRect/>
          </a:stretch>
        </p:blipFill>
        <p:spPr bwMode="auto">
          <a:xfrm>
            <a:off x="71406" y="1785926"/>
            <a:ext cx="4572032" cy="400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zövegdoboz 5"/>
          <p:cNvSpPr txBox="1"/>
          <p:nvPr/>
        </p:nvSpPr>
        <p:spPr>
          <a:xfrm>
            <a:off x="4786314" y="1357298"/>
            <a:ext cx="41434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/>
              <a:t>A diagram a Magyarországon élő nemzetiségek arányát ábrázolja a XIX század első felében. Hazánkban ekkor románok, szerbek, horvátok, németek, szlovákok, ruszinok éltek nagyobb számban. A legnagyobb számban románokat, szlovákokat és németeket találunk hazánk területén. Ruszinok, szerbek és horvátok aránya 10 % alatt maradt. A magyarok aránya a nemzetiségekhez képest már a felére csökkent. A török uralom következményeként néptelen területekre a XVIII. </a:t>
            </a:r>
            <a:r>
              <a:rPr lang="hu-HU" dirty="0" err="1" smtClean="0"/>
              <a:t>sz.-ban</a:t>
            </a:r>
            <a:r>
              <a:rPr lang="hu-HU" dirty="0" smtClean="0"/>
              <a:t> a szomszédos államokból és  német területekről vándoroltak be  emberek nagyobb számban.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10.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847161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428596" y="2000240"/>
            <a:ext cx="78581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A „árvízi hajós”: </a:t>
            </a:r>
            <a:r>
              <a:rPr lang="hu-HU" sz="2200" b="1" dirty="0" smtClean="0">
                <a:solidFill>
                  <a:srgbClr val="FF0000"/>
                </a:solidFill>
              </a:rPr>
              <a:t>Gr. Wesselényi Miklós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A Fiatal Magyarország vezéralakja: </a:t>
            </a:r>
            <a:r>
              <a:rPr lang="hu-HU" sz="2200" b="1" dirty="0" smtClean="0">
                <a:solidFill>
                  <a:srgbClr val="FF0000"/>
                </a:solidFill>
              </a:rPr>
              <a:t>Vasvári Pál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Jobbágysorból származó politikus: </a:t>
            </a:r>
            <a:r>
              <a:rPr lang="hu-HU" sz="2200" b="1" dirty="0" smtClean="0">
                <a:solidFill>
                  <a:srgbClr val="FF0000"/>
                </a:solidFill>
              </a:rPr>
              <a:t>Táncsics Mihály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Az Ellenzéki Párt vezetője: </a:t>
            </a:r>
            <a:r>
              <a:rPr lang="hu-HU" sz="2200" b="1" dirty="0" smtClean="0">
                <a:solidFill>
                  <a:srgbClr val="FF0000"/>
                </a:solidFill>
              </a:rPr>
              <a:t>Gr. </a:t>
            </a:r>
            <a:r>
              <a:rPr lang="hu-HU" sz="2200" b="1" dirty="0" err="1" smtClean="0">
                <a:solidFill>
                  <a:srgbClr val="FF0000"/>
                </a:solidFill>
              </a:rPr>
              <a:t>Batthány</a:t>
            </a:r>
            <a:r>
              <a:rPr lang="hu-HU" sz="2200" b="1" dirty="0" smtClean="0">
                <a:solidFill>
                  <a:srgbClr val="FF0000"/>
                </a:solidFill>
              </a:rPr>
              <a:t> Lajos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A Himnusz szerzője: </a:t>
            </a:r>
            <a:r>
              <a:rPr lang="hu-HU" sz="2200" b="1" dirty="0" smtClean="0">
                <a:solidFill>
                  <a:srgbClr val="FF0000"/>
                </a:solidFill>
              </a:rPr>
              <a:t>Kölcsey Ferenc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A Nemzeti dal szerzője: </a:t>
            </a:r>
            <a:r>
              <a:rPr lang="hu-HU" sz="2200" b="1" dirty="0" smtClean="0">
                <a:solidFill>
                  <a:srgbClr val="FF0000"/>
                </a:solidFill>
              </a:rPr>
              <a:t>Petőfi Sándor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A Toldi szerzője: </a:t>
            </a:r>
            <a:r>
              <a:rPr lang="hu-HU" sz="2200" b="1" dirty="0" smtClean="0">
                <a:solidFill>
                  <a:srgbClr val="FF0000"/>
                </a:solidFill>
              </a:rPr>
              <a:t>Arany János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A Hitel szerzője: </a:t>
            </a:r>
            <a:r>
              <a:rPr lang="hu-HU" sz="2200" b="1" dirty="0" smtClean="0">
                <a:solidFill>
                  <a:srgbClr val="FF0000"/>
                </a:solidFill>
              </a:rPr>
              <a:t>Gr. Széchenyi István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 smtClean="0"/>
              <a:t>A Védegylet elnöke: </a:t>
            </a:r>
            <a:r>
              <a:rPr lang="hu-HU" sz="2200" b="1" dirty="0" smtClean="0">
                <a:solidFill>
                  <a:srgbClr val="FF0000"/>
                </a:solidFill>
              </a:rPr>
              <a:t>Kossuth Lajos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500958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71472" y="1571612"/>
            <a:ext cx="792961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200" dirty="0" smtClean="0"/>
              <a:t>1846-ban megalakult az arisztokratákhoz közel álló </a:t>
            </a:r>
            <a:r>
              <a:rPr lang="hu-HU" dirty="0" smtClean="0"/>
              <a:t>Konzervatív </a:t>
            </a:r>
            <a:r>
              <a:rPr lang="hu-HU" b="1" dirty="0" smtClean="0">
                <a:solidFill>
                  <a:srgbClr val="FF0000"/>
                </a:solidFill>
              </a:rPr>
              <a:t>Párt</a:t>
            </a:r>
            <a:r>
              <a:rPr lang="hu-HU" dirty="0" smtClean="0"/>
              <a:t> </a:t>
            </a:r>
            <a:r>
              <a:rPr lang="hu-HU" sz="2200" dirty="0" smtClean="0"/>
              <a:t>. Az 1840-es évektől ellenzéki eszmékkel szemben kialakul egy csoport, ők voltak a  </a:t>
            </a:r>
            <a:r>
              <a:rPr lang="hu-HU" b="1" i="1" dirty="0" smtClean="0">
                <a:solidFill>
                  <a:srgbClr val="FF0000"/>
                </a:solidFill>
              </a:rPr>
              <a:t>„fontolva haladók”. </a:t>
            </a:r>
            <a:r>
              <a:rPr lang="hu-HU" sz="2200" dirty="0" smtClean="0"/>
              <a:t>A </a:t>
            </a:r>
            <a:r>
              <a:rPr lang="hu-HU" b="1" i="1" dirty="0" smtClean="0">
                <a:solidFill>
                  <a:srgbClr val="FF0000"/>
                </a:solidFill>
              </a:rPr>
              <a:t>vagyon nagyságához </a:t>
            </a:r>
            <a:r>
              <a:rPr lang="hu-HU" sz="2200" dirty="0" smtClean="0"/>
              <a:t>igazodó politikai jogokat követeltek.</a:t>
            </a:r>
            <a:r>
              <a:rPr lang="hu-HU" sz="2200" i="1" dirty="0" smtClean="0"/>
              <a:t> </a:t>
            </a:r>
            <a:r>
              <a:rPr lang="hu-HU" sz="2200" dirty="0" smtClean="0"/>
              <a:t>Velük szemben megalakult </a:t>
            </a:r>
            <a:r>
              <a:rPr lang="hu-HU" b="1" i="1" dirty="0" smtClean="0">
                <a:solidFill>
                  <a:srgbClr val="FF0000"/>
                </a:solidFill>
              </a:rPr>
              <a:t>1847</a:t>
            </a:r>
            <a:r>
              <a:rPr lang="hu-HU" sz="2200" dirty="0" smtClean="0"/>
              <a:t>-ben a reformokat támogató  </a:t>
            </a:r>
            <a:r>
              <a:rPr lang="hu-HU" b="1" i="1" dirty="0" smtClean="0">
                <a:solidFill>
                  <a:srgbClr val="FF0000"/>
                </a:solidFill>
              </a:rPr>
              <a:t>Ellenzéki Párt </a:t>
            </a:r>
            <a:r>
              <a:rPr lang="hu-HU" dirty="0" smtClean="0"/>
              <a:t>. </a:t>
            </a:r>
            <a:r>
              <a:rPr lang="hu-HU" sz="2200" dirty="0" smtClean="0"/>
              <a:t>A Párt programját az</a:t>
            </a:r>
            <a:r>
              <a:rPr lang="hu-HU" dirty="0" smtClean="0"/>
              <a:t> </a:t>
            </a:r>
            <a:r>
              <a:rPr lang="hu-HU" b="1" i="1" dirty="0" smtClean="0">
                <a:solidFill>
                  <a:srgbClr val="FF0000"/>
                </a:solidFill>
              </a:rPr>
              <a:t>Ellenzéki Nyilatkozat </a:t>
            </a:r>
            <a:r>
              <a:rPr lang="hu-HU" sz="2200" dirty="0" smtClean="0"/>
              <a:t>foglalta össze.  Követelései a reformkor legfontosabb felvetéseit tartalmazták a magyar nyelv ügyének kivételével, mivel az már megvalósult:</a:t>
            </a:r>
          </a:p>
          <a:p>
            <a:pPr algn="just">
              <a:buFont typeface="Arial" pitchFamily="34" charset="0"/>
              <a:buChar char="•"/>
            </a:pPr>
            <a:r>
              <a:rPr lang="hu-HU" sz="2200" b="1" i="1" dirty="0" smtClean="0">
                <a:solidFill>
                  <a:srgbClr val="FF0000"/>
                </a:solidFill>
              </a:rPr>
              <a:t> közteherviselés</a:t>
            </a:r>
          </a:p>
          <a:p>
            <a:pPr algn="just">
              <a:buFont typeface="Arial" pitchFamily="34" charset="0"/>
              <a:buChar char="•"/>
            </a:pPr>
            <a:r>
              <a:rPr lang="hu-HU" sz="2200" b="1" i="1" dirty="0" smtClean="0">
                <a:solidFill>
                  <a:srgbClr val="FF0000"/>
                </a:solidFill>
              </a:rPr>
              <a:t> törvény előtti egyenlőség</a:t>
            </a:r>
          </a:p>
          <a:p>
            <a:pPr algn="just">
              <a:buFont typeface="Arial" pitchFamily="34" charset="0"/>
              <a:buChar char="•"/>
            </a:pPr>
            <a:r>
              <a:rPr lang="hu-HU" sz="2200" b="1" i="1" dirty="0" smtClean="0">
                <a:solidFill>
                  <a:srgbClr val="FF0000"/>
                </a:solidFill>
              </a:rPr>
              <a:t> jobbágyfelszabadítás</a:t>
            </a:r>
          </a:p>
          <a:p>
            <a:pPr algn="just">
              <a:buFont typeface="Arial" pitchFamily="34" charset="0"/>
              <a:buChar char="•"/>
            </a:pPr>
            <a:r>
              <a:rPr lang="hu-HU" sz="2200" b="1" i="1" dirty="0" smtClean="0">
                <a:solidFill>
                  <a:srgbClr val="FF0000"/>
                </a:solidFill>
              </a:rPr>
              <a:t> ősiség eltörlése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Megoldás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357290" y="1785926"/>
          <a:ext cx="6572296" cy="370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3286148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Tudós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Miről ismert?</a:t>
                      </a:r>
                      <a:endParaRPr lang="hu-H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hu-HU" dirty="0" smtClean="0"/>
                        <a:t>Bolyai Farkas </a:t>
                      </a:r>
                      <a:br>
                        <a:rPr lang="hu-HU" dirty="0" smtClean="0"/>
                      </a:br>
                      <a:r>
                        <a:rPr lang="hu-HU" dirty="0" smtClean="0"/>
                        <a:t>és fia János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Matematikus</a:t>
                      </a:r>
                      <a:br>
                        <a:rPr lang="hu-HU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nem euklideszi geometria</a:t>
                      </a:r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hu-HU" dirty="0" smtClean="0"/>
                        <a:t>Jedlik Ányos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Elektromotor</a:t>
                      </a:r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hu-HU" dirty="0" smtClean="0"/>
                        <a:t>Semmelweis Ignác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„Anyák megmentője”</a:t>
                      </a:r>
                    </a:p>
                    <a:p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hu-HU" dirty="0" smtClean="0"/>
                        <a:t>Irinyi János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Gyufa feltalálója</a:t>
                      </a:r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hu-HU" dirty="0" smtClean="0"/>
                        <a:t>Kőrösi Csoma Sándor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smtClean="0">
                          <a:solidFill>
                            <a:srgbClr val="FF0000"/>
                          </a:solidFill>
                        </a:rPr>
                        <a:t>Angol-tibeti szótár</a:t>
                      </a:r>
                      <a:endParaRPr lang="hu-HU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2. Egészítse ki a szervezeti diagramot!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71538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Melyik fogalomra ismer?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357290" y="1857364"/>
          <a:ext cx="6096000" cy="373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88700">
                <a:tc>
                  <a:txBody>
                    <a:bodyPr/>
                    <a:lstStyle/>
                    <a:p>
                      <a:r>
                        <a:rPr lang="hu-HU" dirty="0" smtClean="0"/>
                        <a:t>Fogalom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Magyarázat</a:t>
                      </a:r>
                      <a:endParaRPr lang="hu-HU" dirty="0"/>
                    </a:p>
                  </a:txBody>
                  <a:tcPr/>
                </a:tc>
              </a:tr>
              <a:tr h="588700">
                <a:tc>
                  <a:txBody>
                    <a:bodyPr/>
                    <a:lstStyle/>
                    <a:p>
                      <a:r>
                        <a:rPr lang="hu-HU" dirty="0" smtClean="0"/>
                        <a:t>reform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</a:t>
                      </a:r>
                      <a:r>
                        <a:rPr lang="hu-HU" baseline="0" dirty="0" smtClean="0"/>
                        <a:t> jobbágyok munkajáradéka.</a:t>
                      </a:r>
                      <a:endParaRPr lang="hu-HU" dirty="0"/>
                    </a:p>
                  </a:txBody>
                  <a:tcPr/>
                </a:tc>
              </a:tr>
              <a:tr h="588700">
                <a:tc>
                  <a:txBody>
                    <a:bodyPr/>
                    <a:lstStyle/>
                    <a:p>
                      <a:r>
                        <a:rPr lang="hu-HU" dirty="0" smtClean="0"/>
                        <a:t>Porció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Hivatalosan</a:t>
                      </a:r>
                      <a:r>
                        <a:rPr lang="hu-HU" baseline="0" dirty="0" smtClean="0"/>
                        <a:t> soha meg n</a:t>
                      </a:r>
                      <a:r>
                        <a:rPr lang="hu-HU" dirty="0" smtClean="0"/>
                        <a:t>em koronázott uralkodó.</a:t>
                      </a:r>
                      <a:endParaRPr lang="hu-HU" dirty="0"/>
                    </a:p>
                  </a:txBody>
                  <a:tcPr/>
                </a:tc>
              </a:tr>
              <a:tr h="58870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Forspont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Átalakítás, újítás békés,</a:t>
                      </a:r>
                      <a:r>
                        <a:rPr lang="hu-HU" baseline="0" dirty="0" smtClean="0"/>
                        <a:t> nem forradalmi úton.</a:t>
                      </a:r>
                      <a:endParaRPr lang="hu-HU" dirty="0"/>
                    </a:p>
                  </a:txBody>
                  <a:tcPr/>
                </a:tc>
              </a:tr>
              <a:tr h="588700">
                <a:tc>
                  <a:txBody>
                    <a:bodyPr/>
                    <a:lstStyle/>
                    <a:p>
                      <a:r>
                        <a:rPr lang="hu-HU" dirty="0" smtClean="0"/>
                        <a:t>Robot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Katonák étkeztetése és elszállásolása.</a:t>
                      </a:r>
                      <a:endParaRPr lang="hu-HU" dirty="0"/>
                    </a:p>
                  </a:txBody>
                  <a:tcPr/>
                </a:tc>
              </a:tr>
              <a:tr h="588700">
                <a:tc>
                  <a:txBody>
                    <a:bodyPr/>
                    <a:lstStyle/>
                    <a:p>
                      <a:r>
                        <a:rPr lang="hu-HU" dirty="0" smtClean="0"/>
                        <a:t>Kalapos király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</a:t>
                      </a:r>
                      <a:r>
                        <a:rPr lang="hu-HU" baseline="0" dirty="0" smtClean="0"/>
                        <a:t> hadsereg szállítása.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4. Rendezze időrendbe reformkor eseményeit!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286644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0034" y="2143116"/>
            <a:ext cx="785818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hu-HU" sz="2200" dirty="0" smtClean="0"/>
              <a:t> Ellenzéki Párt megalakulása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hu-HU" sz="2200" dirty="0" smtClean="0"/>
              <a:t> Országgyűlési Tudósítások megjelenése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hu-HU" sz="2200" dirty="0" smtClean="0"/>
              <a:t> Széchenyi felajánlása a Tudományos Akadémia alapítására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hu-HU" sz="2200" dirty="0" smtClean="0"/>
              <a:t> Magyar nyelv hivatalossá válik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hu-HU" sz="2200" dirty="0" smtClean="0"/>
              <a:t> A Hitel megjelenése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hu-HU" sz="2200" dirty="0" smtClean="0"/>
              <a:t> Kossuth a Pesti Hírlap főszerkesztője lett.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5. Kire ismer a képeken?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1928802"/>
            <a:ext cx="152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071942"/>
            <a:ext cx="19050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4071942"/>
            <a:ext cx="18954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1643050"/>
            <a:ext cx="23050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28860" y="4071942"/>
            <a:ext cx="18478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57752" y="1714488"/>
            <a:ext cx="20193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2385" y="1704977"/>
            <a:ext cx="22764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églalap 10"/>
          <p:cNvSpPr/>
          <p:nvPr/>
        </p:nvSpPr>
        <p:spPr>
          <a:xfrm>
            <a:off x="1785918" y="2786058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714480" y="5500702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8358214" y="2928934"/>
            <a:ext cx="635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6357950" y="2928934"/>
            <a:ext cx="61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4286248" y="2714620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3714744" y="5429264"/>
            <a:ext cx="633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6072198" y="5572140"/>
            <a:ext cx="5245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6. Rendszerezze! Széchenyi – Kossuth!</a:t>
            </a:r>
            <a:endParaRPr lang="hu-HU" dirty="0"/>
          </a:p>
        </p:txBody>
      </p:sp>
      <p:sp>
        <p:nvSpPr>
          <p:cNvPr id="6" name="Téglalap 5">
            <a:hlinkClick r:id="rId2" action="ppaction://hlinksldjump"/>
          </p:cNvPr>
          <p:cNvSpPr/>
          <p:nvPr/>
        </p:nvSpPr>
        <p:spPr>
          <a:xfrm>
            <a:off x="7358082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00166" y="192880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Gr. Széchenyi István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Kossuth Lajos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785786" y="2857496"/>
            <a:ext cx="62151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2200" dirty="0" smtClean="0"/>
              <a:t>„A legnagyobb magyar”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200" dirty="0" smtClean="0"/>
              <a:t>Arisztokrata származás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200" dirty="0" smtClean="0"/>
              <a:t>Középbirtokos nemesi családból származik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200" dirty="0" smtClean="0"/>
              <a:t>Ügyvéd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200" dirty="0" smtClean="0"/>
              <a:t>Törvényhatósági Tudósítások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200" dirty="0" smtClean="0"/>
              <a:t>Ősiség eltörlése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200" dirty="0" smtClean="0"/>
              <a:t>Országgyűlési Tudósítások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200" dirty="0" smtClean="0"/>
              <a:t>Magyar Tudományos Akadémia megalapítója</a:t>
            </a:r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7. Honnan való az idézet, illetve kitől?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00034" y="1571612"/>
            <a:ext cx="80010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„</a:t>
            </a:r>
            <a:r>
              <a:rPr lang="hu-HU" dirty="0" err="1" smtClean="0"/>
              <a:t>Vitam</a:t>
            </a:r>
            <a:r>
              <a:rPr lang="hu-HU" dirty="0" smtClean="0"/>
              <a:t> et </a:t>
            </a:r>
            <a:r>
              <a:rPr lang="hu-HU" dirty="0" err="1" smtClean="0"/>
              <a:t>Sanguinem</a:t>
            </a:r>
            <a:r>
              <a:rPr lang="hu-HU" dirty="0" smtClean="0"/>
              <a:t> pro rege </a:t>
            </a:r>
            <a:r>
              <a:rPr lang="hu-HU" dirty="0" err="1" smtClean="0"/>
              <a:t>nostro</a:t>
            </a:r>
            <a:r>
              <a:rPr lang="hu-HU" dirty="0" smtClean="0"/>
              <a:t> – Életünket és vérünket királyunkért”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„Hogy feloszthatatlanul és elválaszthatatlanul, egymással és együttesen, és Magyarország királyságával és az ahhoz kapcsolt részekkel, királyságokkal és tartományokkal egyetemben örökösen </a:t>
            </a:r>
            <a:r>
              <a:rPr lang="hu-HU" dirty="0" err="1" smtClean="0"/>
              <a:t>birják</a:t>
            </a:r>
            <a:r>
              <a:rPr lang="hu-HU" dirty="0" smtClean="0"/>
              <a:t>, uralkodjanak rajta és kormányozzák;”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„a hitel híját tartam azon oknak: hogy a magyar birtokos szegényebb, mint birtokához képest lennie kellene,”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„Ipar nélkül a nemzet félkarú óriás”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„Vigyázó szemetek Párizsra vessétek.”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Én tehát, hogy egyszer s mindenkorra elejét vegyem a magyar és erdélyi rendek minden elgondolható, a méltányosságnak csak színével is bíró panaszának, minden uralkodásom alatt kelt általános rendeletet és intézkedést eltörlök, …. Ebből csak a </a:t>
            </a:r>
            <a:r>
              <a:rPr lang="hu-HU" dirty="0" err="1" smtClean="0"/>
              <a:t>tolerantia-patenst</a:t>
            </a:r>
            <a:r>
              <a:rPr lang="hu-HU" dirty="0" smtClean="0"/>
              <a:t>, … és a jobbágyokra vonatkozót veszem ki.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8. Egészítse ki a törvényhozás menetét a rendi országgyűlésben!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286644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3071802" y="1857364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____________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642910" y="3286124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___________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5857884" y="3286124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______________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4572000" y="5214950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______________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357422" y="614364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Követeket választ és utasításokkal látja el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214282" y="428625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Születés jogán főnemesekből áll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5572132" y="428625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Megyegyűlés követeiből áll.</a:t>
            </a:r>
            <a:endParaRPr lang="hu-HU" dirty="0"/>
          </a:p>
        </p:txBody>
      </p:sp>
      <p:cxnSp>
        <p:nvCxnSpPr>
          <p:cNvPr id="15" name="Egyenes összekötő 14"/>
          <p:cNvCxnSpPr/>
          <p:nvPr/>
        </p:nvCxnSpPr>
        <p:spPr>
          <a:xfrm rot="5400000" flipH="1" flipV="1">
            <a:off x="892943" y="2750339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1428728" y="2214554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1571604" y="235743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_______</a:t>
            </a:r>
            <a:endParaRPr lang="hu-HU" dirty="0"/>
          </a:p>
        </p:txBody>
      </p:sp>
      <p:cxnSp>
        <p:nvCxnSpPr>
          <p:cNvPr id="20" name="Egyenes összekötő 19"/>
          <p:cNvCxnSpPr>
            <a:stCxn id="7" idx="3"/>
          </p:cNvCxnSpPr>
          <p:nvPr/>
        </p:nvCxnSpPr>
        <p:spPr>
          <a:xfrm>
            <a:off x="5500694" y="2250273"/>
            <a:ext cx="178595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 rot="5400000">
            <a:off x="6858016" y="271382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7429520" y="250030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_______</a:t>
            </a:r>
            <a:endParaRPr lang="hu-HU" dirty="0"/>
          </a:p>
        </p:txBody>
      </p:sp>
      <p:cxnSp>
        <p:nvCxnSpPr>
          <p:cNvPr id="27" name="Egyenes összekötő nyíllal 26"/>
          <p:cNvCxnSpPr/>
          <p:nvPr/>
        </p:nvCxnSpPr>
        <p:spPr>
          <a:xfrm>
            <a:off x="3143240" y="3714752"/>
            <a:ext cx="257176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zövegdoboz 27"/>
          <p:cNvSpPr txBox="1"/>
          <p:nvPr/>
        </p:nvSpPr>
        <p:spPr>
          <a:xfrm>
            <a:off x="3214678" y="328612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egyeztetés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355</TotalTime>
  <Words>1358</Words>
  <Application>Microsoft Office PowerPoint</Application>
  <PresentationFormat>Diavetítés a képernyőre (4:3 oldalarány)</PresentationFormat>
  <Paragraphs>275</Paragraphs>
  <Slides>25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Urbánus</vt:lpstr>
      <vt:lpstr>7. évfolyam – 2. téma </vt:lpstr>
      <vt:lpstr>1 Csoportosítsa!</vt:lpstr>
      <vt:lpstr>2. Egészítse ki a szervezeti diagramot! </vt:lpstr>
      <vt:lpstr>3. Melyik fogalomra ismer?</vt:lpstr>
      <vt:lpstr>4. Rendezze időrendbe reformkor eseményeit!</vt:lpstr>
      <vt:lpstr>5. Kire ismer a képeken?</vt:lpstr>
      <vt:lpstr>6. Rendszerezze! Széchenyi – Kossuth!</vt:lpstr>
      <vt:lpstr>7. Honnan való az idézet, illetve kitől?</vt:lpstr>
      <vt:lpstr>8. Egészítse ki a törvényhozás menetét a rendi országgyűlésben!</vt:lpstr>
      <vt:lpstr>9. Elemezze az ábrát kérdések segítségével!</vt:lpstr>
      <vt:lpstr>10. Kiről van szó?</vt:lpstr>
      <vt:lpstr>11. Egészítse ki a szöveget!</vt:lpstr>
      <vt:lpstr>12. Mi fűződik a nevéhez?</vt:lpstr>
      <vt:lpstr>1. Megoldás</vt:lpstr>
      <vt:lpstr>2. Megoldás! </vt:lpstr>
      <vt:lpstr>3. Megoldás</vt:lpstr>
      <vt:lpstr>4. Megoldás</vt:lpstr>
      <vt:lpstr>5. Megoldás</vt:lpstr>
      <vt:lpstr>6. Megoldás!</vt:lpstr>
      <vt:lpstr>7. Megoldás!</vt:lpstr>
      <vt:lpstr>8. Megoldás</vt:lpstr>
      <vt:lpstr>9. Megoldás</vt:lpstr>
      <vt:lpstr>10. Megoldás</vt:lpstr>
      <vt:lpstr>11. Megoldás</vt:lpstr>
      <vt:lpstr>12. Megoldás</vt:lpstr>
    </vt:vector>
  </TitlesOfParts>
  <Company>Iskola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évfolyam – 1. téma </dc:title>
  <dc:creator>TVT</dc:creator>
  <cp:lastModifiedBy>TVT</cp:lastModifiedBy>
  <cp:revision>46</cp:revision>
  <dcterms:created xsi:type="dcterms:W3CDTF">2012-11-14T06:30:43Z</dcterms:created>
  <dcterms:modified xsi:type="dcterms:W3CDTF">2013-01-17T09:35:03Z</dcterms:modified>
</cp:coreProperties>
</file>