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F74448-7BED-439E-8FF5-DFB9F683093A}" type="datetimeFigureOut">
              <a:rPr lang="hu-HU" smtClean="0"/>
              <a:t>2017. 12. 10.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382C6-267A-4D7D-82D8-559D9883DCC3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9600" dirty="0" smtClean="0"/>
              <a:t>A VÍZ</a:t>
            </a:r>
            <a:endParaRPr lang="hu-HU" sz="9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59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Szerkezet: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u-HU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Név: </a:t>
            </a: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VÍZ (HIDROGÉN-OXID)</a:t>
            </a:r>
            <a:endParaRPr lang="hu-HU" sz="3200" dirty="0"/>
          </a:p>
          <a:p>
            <a:pPr eaLnBrk="0" fontAlgn="base" hangingPunct="0"/>
            <a:r>
              <a:rPr lang="hu-HU" sz="32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Kémia jele: </a:t>
            </a: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hu-HU" sz="32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  <a:p>
            <a:pPr eaLnBrk="0" fontAlgn="base" hangingPunct="0"/>
            <a:endParaRPr lang="hu-HU" sz="3200" dirty="0"/>
          </a:p>
          <a:p>
            <a:pPr eaLnBrk="0" fontAlgn="base" hangingPunct="0"/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 atomos, poláris kovalens kötésű molekula.</a:t>
            </a:r>
          </a:p>
          <a:p>
            <a:pPr eaLnBrk="0" fontAlgn="base" hangingPunct="0"/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molekula szerkezete dipólus.</a:t>
            </a:r>
          </a:p>
          <a:p>
            <a:pPr eaLnBrk="0" fontAlgn="base" hangingPunct="0"/>
            <a:r>
              <a:rPr lang="hu-H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mol víz= 16g +2*1g=18g</a:t>
            </a:r>
            <a:endParaRPr lang="hu-HU" sz="3200" dirty="0"/>
          </a:p>
          <a:p>
            <a:endParaRPr lang="hu-HU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194421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152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53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Tulajdonságok: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/>
              <a:t>Színtelen, szagtalan, íztelen folyadék.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/>
              <a:t>Nagyon jó oldószer, elsősorban az ionkristályos vegyületeket és a dipólus molekulájú anyagokat oldja jól</a:t>
            </a:r>
            <a:r>
              <a:rPr lang="hu-HU" sz="2800" dirty="0" smtClean="0"/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 smtClean="0"/>
              <a:t>+ 4 </a:t>
            </a:r>
            <a:r>
              <a:rPr lang="hu-HU" sz="2800" baseline="30000" dirty="0" smtClean="0"/>
              <a:t>0</a:t>
            </a:r>
            <a:r>
              <a:rPr lang="hu-HU" sz="2800" dirty="0" smtClean="0"/>
              <a:t>C-on a legnagyobb a sűrűsége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 err="1" smtClean="0"/>
              <a:t>Amfoter</a:t>
            </a:r>
            <a:r>
              <a:rPr lang="hu-HU" sz="2800" dirty="0" smtClean="0"/>
              <a:t> tulajdonságú (képes H</a:t>
            </a:r>
            <a:r>
              <a:rPr lang="hu-HU" sz="2800" baseline="30000" dirty="0" smtClean="0"/>
              <a:t>+</a:t>
            </a:r>
            <a:r>
              <a:rPr lang="hu-HU" sz="2800" dirty="0" smtClean="0"/>
              <a:t> ion leadására és felvételére)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 smtClean="0"/>
              <a:t>Nem éghető- tűzoltásra alkalmas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hu-HU" sz="2800" dirty="0" smtClean="0"/>
              <a:t>Nem mérgező- sőt életfeltétel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240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Előfordulása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Földünkön mindhárom halmazállapotban előfordul:</a:t>
            </a:r>
          </a:p>
          <a:p>
            <a:r>
              <a:rPr lang="hu-HU" dirty="0" smtClean="0"/>
              <a:t>Szilárd: a sarkok jégmezői, hó, jégeső</a:t>
            </a:r>
          </a:p>
          <a:p>
            <a:r>
              <a:rPr lang="hu-HU" dirty="0" smtClean="0"/>
              <a:t>Folyadék: Óceánok, tengerek, tavak, folyók,</a:t>
            </a:r>
          </a:p>
          <a:p>
            <a:r>
              <a:rPr lang="hu-HU" dirty="0" smtClean="0"/>
              <a:t>Légnemű: felhők- vízgőz</a:t>
            </a:r>
          </a:p>
          <a:p>
            <a:r>
              <a:rPr lang="hu-HU" dirty="0" smtClean="0"/>
              <a:t>A természetben a víz a napsugárzás hatására állandó körforgásban van.</a:t>
            </a:r>
          </a:p>
          <a:p>
            <a:endParaRPr lang="hu-HU" dirty="0"/>
          </a:p>
          <a:p>
            <a:r>
              <a:rPr lang="hu-HU" dirty="0" smtClean="0"/>
              <a:t>Megtalálható az élő szervezetekben, és az ásványokban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488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4.Felhasználása: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Háztartásba</a:t>
            </a:r>
            <a:r>
              <a:rPr lang="hu-HU" dirty="0" smtClean="0"/>
              <a:t>n: ivóvíz, főzés, mosás, fürdés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u="sng" dirty="0" smtClean="0"/>
              <a:t>Iparban</a:t>
            </a:r>
            <a:r>
              <a:rPr lang="hu-HU" dirty="0" smtClean="0"/>
              <a:t>: </a:t>
            </a:r>
            <a:r>
              <a:rPr lang="hu-HU" sz="2800" dirty="0" smtClean="0"/>
              <a:t>hűtővíz </a:t>
            </a:r>
            <a:r>
              <a:rPr lang="hu-HU" sz="2800" dirty="0"/>
              <a:t>a hő- és </a:t>
            </a:r>
            <a:r>
              <a:rPr lang="hu-HU" sz="2800" dirty="0" smtClean="0"/>
              <a:t>atomerőművekben- </a:t>
            </a:r>
            <a:r>
              <a:rPr lang="hu-HU" sz="2800" dirty="0"/>
              <a:t>áramtermelés</a:t>
            </a:r>
            <a:r>
              <a:rPr lang="hu-HU" sz="28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 </a:t>
            </a:r>
            <a:r>
              <a:rPr lang="hu-HU" sz="2800" dirty="0"/>
              <a:t>vegyipari alapanyag </a:t>
            </a:r>
            <a:r>
              <a:rPr lang="hu-HU" sz="2800" dirty="0" smtClean="0"/>
              <a:t>- oldószer</a:t>
            </a:r>
            <a:r>
              <a:rPr lang="hu-HU" sz="2800" dirty="0"/>
              <a:t>, </a:t>
            </a:r>
            <a:endParaRPr lang="hu-H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savak</a:t>
            </a:r>
            <a:r>
              <a:rPr lang="hu-HU" sz="2800" dirty="0"/>
              <a:t>, műtrágyák </a:t>
            </a:r>
            <a:r>
              <a:rPr lang="hu-HU" sz="2800" dirty="0" smtClean="0"/>
              <a:t>előállítása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cukor,-, alumínium-, papírgyártás</a:t>
            </a:r>
            <a:endParaRPr lang="hu-H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u="sng" dirty="0"/>
              <a:t>Mezőgazdaságban</a:t>
            </a:r>
            <a:r>
              <a:rPr lang="hu-HU" sz="2800" dirty="0"/>
              <a:t>:  öntözés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u="sng" dirty="0"/>
              <a:t>Tűzoltás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579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Desztillált víz: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Kémiailag tiszta anyag – vegyület, csak vízmolekulákat tartalmaz</a:t>
            </a:r>
          </a:p>
          <a:p>
            <a:r>
              <a:rPr lang="hu-HU" u="sng" dirty="0" smtClean="0"/>
              <a:t>Felhasználás</a:t>
            </a:r>
            <a:r>
              <a:rPr lang="hu-HU" dirty="0" smtClean="0"/>
              <a:t>:</a:t>
            </a:r>
          </a:p>
          <a:p>
            <a:r>
              <a:rPr lang="hu-HU" dirty="0" smtClean="0"/>
              <a:t>Gyógyszeripar</a:t>
            </a:r>
          </a:p>
          <a:p>
            <a:r>
              <a:rPr lang="hu-HU" dirty="0" smtClean="0"/>
              <a:t>Laboratóriumokban</a:t>
            </a:r>
          </a:p>
          <a:p>
            <a:r>
              <a:rPr lang="hu-HU" dirty="0" smtClean="0"/>
              <a:t>Autók akkumulátorában</a:t>
            </a:r>
          </a:p>
          <a:p>
            <a:r>
              <a:rPr lang="hu-HU" dirty="0" smtClean="0"/>
              <a:t>Gőzölős vasalóban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573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A Föld vízkészlete: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Földön előforduló természetes vizek mind oldatok, különböző ásványi anyagok vannak bennük oldott állapotban. (A csapvíz, kútvíz, forrásvíz, tengervíz…)</a:t>
            </a:r>
          </a:p>
          <a:p>
            <a:r>
              <a:rPr lang="hu-HU" dirty="0" smtClean="0"/>
              <a:t>A Föld felszínének 71%-át óceánok és tengerek borítják. A tengervíznek lényegesen magasabb  a sótartalma (</a:t>
            </a:r>
            <a:r>
              <a:rPr lang="hu-HU" dirty="0" err="1" smtClean="0"/>
              <a:t>kb</a:t>
            </a:r>
            <a:r>
              <a:rPr lang="hu-HU" dirty="0" smtClean="0"/>
              <a:t> 3,5 %) , mint az édesvíznek. Ivóvízként nem használható.</a:t>
            </a:r>
          </a:p>
          <a:p>
            <a:r>
              <a:rPr lang="hu-HU" dirty="0" smtClean="0"/>
              <a:t>Édesvíz csupán a vízkészlet 3%-a, ennek is nagy része a sarkokon van, jég formájában. A vízkészlet 1%-a az ember számára felhasználható édesvíz.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1311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295</Words>
  <Application>Microsoft Office PowerPoint</Application>
  <PresentationFormat>Diavetítés a képernyőre (4:3 oldalarány)</PresentationFormat>
  <Paragraphs>42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A VÍZ</vt:lpstr>
      <vt:lpstr>1. Szerkezet:</vt:lpstr>
      <vt:lpstr>2. Tulajdonságok:</vt:lpstr>
      <vt:lpstr>3. Előfordulása</vt:lpstr>
      <vt:lpstr>4.Felhasználása:</vt:lpstr>
      <vt:lpstr>5. Desztillált víz:</vt:lpstr>
      <vt:lpstr>6. A Föld vízkészlete: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</dc:title>
  <dc:creator>Windows-felhasználó</dc:creator>
  <cp:lastModifiedBy>Windows-felhasználó</cp:lastModifiedBy>
  <cp:revision>3</cp:revision>
  <dcterms:created xsi:type="dcterms:W3CDTF">2017-12-10T20:17:56Z</dcterms:created>
  <dcterms:modified xsi:type="dcterms:W3CDTF">2017-12-10T20:47:15Z</dcterms:modified>
</cp:coreProperties>
</file>