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17805B-7320-4850-97C6-FD87522540FA}" type="datetimeFigureOut">
              <a:rPr lang="hu-HU" smtClean="0"/>
              <a:t>2017. 12. 03.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6DC6EE-CAAD-4349-8A4D-E39D87D8C25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6600" dirty="0" smtClean="0"/>
              <a:t>A levegőszennyezés és az üvegházhatás</a:t>
            </a:r>
            <a:endParaRPr lang="hu-HU" sz="6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97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A levegőszennyezés forrásai: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A) </a:t>
            </a:r>
            <a:r>
              <a:rPr lang="hu-HU" u="sng" dirty="0" smtClean="0"/>
              <a:t>Természetes források:</a:t>
            </a:r>
          </a:p>
          <a:p>
            <a:pPr>
              <a:buFontTx/>
              <a:buChar char="-"/>
            </a:pPr>
            <a:r>
              <a:rPr lang="hu-HU" dirty="0" smtClean="0"/>
              <a:t>működő vulkánok, erdőtüzek, növényi pollenek</a:t>
            </a:r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B) </a:t>
            </a:r>
            <a:r>
              <a:rPr lang="hu-HU" u="sng" dirty="0" smtClean="0"/>
              <a:t>Mesterséges források</a:t>
            </a:r>
            <a:r>
              <a:rPr lang="hu-HU" dirty="0" smtClean="0"/>
              <a:t>:</a:t>
            </a:r>
          </a:p>
          <a:p>
            <a:pPr>
              <a:buFontTx/>
              <a:buChar char="-"/>
            </a:pPr>
            <a:r>
              <a:rPr lang="hu-HU" dirty="0" smtClean="0"/>
              <a:t>Energiatermelés</a:t>
            </a:r>
          </a:p>
          <a:p>
            <a:pPr>
              <a:buFontTx/>
              <a:buChar char="-"/>
            </a:pPr>
            <a:r>
              <a:rPr lang="hu-HU" dirty="0" smtClean="0"/>
              <a:t>Ipar</a:t>
            </a:r>
          </a:p>
          <a:p>
            <a:pPr>
              <a:buFontTx/>
              <a:buChar char="-"/>
            </a:pPr>
            <a:r>
              <a:rPr lang="hu-HU" dirty="0" smtClean="0"/>
              <a:t>Közlekedés</a:t>
            </a:r>
          </a:p>
          <a:p>
            <a:pPr marL="514350" indent="-514350">
              <a:buFont typeface="+mj-lt"/>
              <a:buAutoNum type="alphaU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88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Levegőszennyező anyagok: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Szén-monoxid – CO 	</a:t>
            </a:r>
            <a:r>
              <a:rPr lang="hu-HU" dirty="0" smtClean="0">
                <a:latin typeface="Calibri"/>
                <a:cs typeface="Calibri"/>
              </a:rPr>
              <a:t>→ megakadályozza a vér 					     </a:t>
            </a:r>
            <a:r>
              <a:rPr lang="hu-HU" dirty="0" smtClean="0">
                <a:latin typeface="Calibri"/>
                <a:cs typeface="Calibri"/>
              </a:rPr>
              <a:t>oxigénszállítását</a:t>
            </a:r>
            <a:endParaRPr lang="hu-HU" dirty="0" smtClean="0"/>
          </a:p>
          <a:p>
            <a:r>
              <a:rPr lang="hu-HU" dirty="0" smtClean="0"/>
              <a:t>Kén oxidjai – SO</a:t>
            </a:r>
            <a:r>
              <a:rPr lang="hu-HU" baseline="-25000" dirty="0" smtClean="0"/>
              <a:t>2</a:t>
            </a:r>
            <a:r>
              <a:rPr lang="hu-HU" dirty="0" smtClean="0"/>
              <a:t>, SO</a:t>
            </a:r>
            <a:r>
              <a:rPr lang="hu-HU" baseline="-25000" dirty="0" smtClean="0"/>
              <a:t>3</a:t>
            </a:r>
            <a:r>
              <a:rPr lang="hu-HU" dirty="0" smtClean="0"/>
              <a:t>  </a:t>
            </a:r>
            <a:r>
              <a:rPr lang="hu-HU" dirty="0" smtClean="0">
                <a:latin typeface="Calibri"/>
                <a:cs typeface="Calibri"/>
              </a:rPr>
              <a:t>→ légzőszervi megbetegedések, 				     </a:t>
            </a:r>
            <a:r>
              <a:rPr lang="hu-HU" dirty="0" smtClean="0"/>
              <a:t>savas esők</a:t>
            </a:r>
          </a:p>
          <a:p>
            <a:r>
              <a:rPr lang="hu-HU" dirty="0" smtClean="0"/>
              <a:t>Nitrogén-oxidok 		</a:t>
            </a:r>
            <a:r>
              <a:rPr lang="hu-HU" dirty="0" smtClean="0">
                <a:latin typeface="Calibri"/>
                <a:cs typeface="Calibri"/>
              </a:rPr>
              <a:t>→ Szemet izgatják, savas esők</a:t>
            </a:r>
          </a:p>
          <a:p>
            <a:r>
              <a:rPr lang="hu-HU" dirty="0" smtClean="0">
                <a:latin typeface="Calibri"/>
                <a:cs typeface="Calibri"/>
              </a:rPr>
              <a:t>Különböző  porok	</a:t>
            </a:r>
            <a:r>
              <a:rPr lang="hu-HU" dirty="0">
                <a:latin typeface="Calibri"/>
                <a:cs typeface="Calibri"/>
              </a:rPr>
              <a:t> </a:t>
            </a:r>
            <a:r>
              <a:rPr lang="hu-HU" dirty="0" smtClean="0">
                <a:latin typeface="Calibri"/>
                <a:cs typeface="Calibri"/>
              </a:rPr>
              <a:t>	→ Légzőszervi betegségek</a:t>
            </a:r>
          </a:p>
          <a:p>
            <a:r>
              <a:rPr lang="hu-HU" dirty="0" smtClean="0">
                <a:latin typeface="Calibri"/>
                <a:cs typeface="Calibri"/>
              </a:rPr>
              <a:t>Szénhidrogének 		→ Rákkeltőek</a:t>
            </a:r>
          </a:p>
          <a:p>
            <a:r>
              <a:rPr lang="hu-HU" dirty="0" smtClean="0">
                <a:latin typeface="Calibri"/>
                <a:cs typeface="Calibri"/>
              </a:rPr>
              <a:t>Műtrágyák, </a:t>
            </a:r>
            <a:r>
              <a:rPr lang="hu-HU" dirty="0" smtClean="0">
                <a:latin typeface="Calibri"/>
                <a:cs typeface="Calibri"/>
              </a:rPr>
              <a:t>növényvédő szerek </a:t>
            </a:r>
            <a:r>
              <a:rPr lang="hu-HU" dirty="0" smtClean="0">
                <a:latin typeface="Calibri"/>
                <a:cs typeface="Calibri"/>
              </a:rPr>
              <a:t>pora 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711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Szmog – füstköd: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A) Téli szmog </a:t>
            </a:r>
            <a:r>
              <a:rPr lang="hu-HU" dirty="0" smtClean="0"/>
              <a:t>(Londoni típusú):</a:t>
            </a:r>
          </a:p>
          <a:p>
            <a:r>
              <a:rPr lang="hu-HU" dirty="0" smtClean="0"/>
              <a:t>Ipari és városi területeken, magas páratartalom és alacsony hőmérséklet esetén alakul ki.</a:t>
            </a:r>
          </a:p>
          <a:p>
            <a:r>
              <a:rPr lang="hu-HU" dirty="0" smtClean="0"/>
              <a:t>Oka: kén-dioxid, kénsav-cseppek por, korom</a:t>
            </a:r>
          </a:p>
          <a:p>
            <a:endParaRPr lang="hu-HU" dirty="0"/>
          </a:p>
          <a:p>
            <a:r>
              <a:rPr lang="hu-HU" dirty="0" smtClean="0"/>
              <a:t>B) </a:t>
            </a:r>
            <a:r>
              <a:rPr lang="hu-HU" u="sng" dirty="0" smtClean="0"/>
              <a:t>Fotokémiai szmog </a:t>
            </a:r>
            <a:r>
              <a:rPr lang="hu-HU" dirty="0" smtClean="0"/>
              <a:t>(Los Angeles típusú):</a:t>
            </a:r>
          </a:p>
          <a:p>
            <a:r>
              <a:rPr lang="hu-HU" dirty="0" smtClean="0"/>
              <a:t>Nagyvárosokban, meleg, száraz napsütéses időben, megnövekedett forgalomesetén alakulhat ki.</a:t>
            </a:r>
          </a:p>
          <a:p>
            <a:r>
              <a:rPr lang="hu-HU" dirty="0" smtClean="0"/>
              <a:t>Oka: nitrogén-oxidok, szén-monoxid, szénhidrogének</a:t>
            </a:r>
          </a:p>
        </p:txBody>
      </p:sp>
    </p:spTree>
    <p:extLst>
      <p:ext uri="{BB962C8B-B14F-4D97-AF65-F5344CB8AC3E}">
        <p14:creationId xmlns:p14="http://schemas.microsoft.com/office/powerpoint/2010/main" val="406616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Üvegházhatás: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Nap sugarai felmelegítik a Föld felszínét és légkörét. Ennek a hőnek egy része visszaverődik a világűrbe, másik részét a szén-dioxid és a vízpára a légkörben visszatartja.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43243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5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Üvegházhatást okozó gázok: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Vízpára (H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O)</a:t>
            </a:r>
          </a:p>
          <a:p>
            <a:r>
              <a:rPr lang="hu-HU" sz="2800" dirty="0" smtClean="0"/>
              <a:t>Szén-dioxid (CO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Ózon (O</a:t>
            </a:r>
            <a:r>
              <a:rPr lang="hu-HU" sz="2800" baseline="-25000" dirty="0" smtClean="0"/>
              <a:t>3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Nitrogén-dioxid (NO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Metán (CH</a:t>
            </a:r>
            <a:r>
              <a:rPr lang="hu-HU" sz="2800" baseline="-25000" dirty="0" smtClean="0"/>
              <a:t>4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Az ipari fejlődéssel megnőtt a különböző káros gázok koncentrációja a levegőben, ez a légkör felmelegedéséhez és klímaváltozáshoz vezethet.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283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6. Ózon tulajdonságai és szerepe: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u="sng" dirty="0" smtClean="0"/>
              <a:t>Ózon (O</a:t>
            </a:r>
            <a:r>
              <a:rPr lang="hu-HU" sz="3200" b="1" u="sng" baseline="-25000" dirty="0" smtClean="0"/>
              <a:t>3</a:t>
            </a:r>
            <a:r>
              <a:rPr lang="hu-HU" sz="3200" b="1" u="sng" dirty="0" smtClean="0"/>
              <a:t>): </a:t>
            </a:r>
            <a:r>
              <a:rPr lang="hu-HU" sz="3200" dirty="0" smtClean="0"/>
              <a:t>halványkék színű, jellegzetes szagú, mérgező gáz, erős oxidálószer</a:t>
            </a:r>
          </a:p>
          <a:p>
            <a:endParaRPr lang="hu-HU" dirty="0"/>
          </a:p>
          <a:p>
            <a:r>
              <a:rPr lang="hu-HU" sz="3200" b="1" u="sng" dirty="0" smtClean="0"/>
              <a:t>Ózonpajzs: </a:t>
            </a:r>
            <a:r>
              <a:rPr lang="hu-HU" sz="3200" dirty="0" smtClean="0"/>
              <a:t>A </a:t>
            </a:r>
            <a:r>
              <a:rPr lang="hu-HU" sz="3200" dirty="0" err="1" smtClean="0"/>
              <a:t>magaslégkörben</a:t>
            </a:r>
            <a:r>
              <a:rPr lang="hu-HU" sz="3200" dirty="0" smtClean="0"/>
              <a:t> lévő ózon elnyeli a Nap káros UV-sugárzásának jelentős részét, megvédi az élővilágot a káros sugárzásoktól.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491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227</Words>
  <Application>Microsoft Office PowerPoint</Application>
  <PresentationFormat>Diavetítés a képernyőre (4:3 oldalarány)</PresentationFormat>
  <Paragraphs>37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A levegőszennyezés és az üvegházhatás</vt:lpstr>
      <vt:lpstr>1. A levegőszennyezés forrásai:</vt:lpstr>
      <vt:lpstr>2. Levegőszennyező anyagok:</vt:lpstr>
      <vt:lpstr>3. Szmog – füstköd:</vt:lpstr>
      <vt:lpstr>4. Üvegházhatás:</vt:lpstr>
      <vt:lpstr>5. Üvegházhatást okozó gázok:</vt:lpstr>
      <vt:lpstr>6. Ózon tulajdonságai és szerepe: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Windows-felhasználó</cp:lastModifiedBy>
  <cp:revision>6</cp:revision>
  <dcterms:created xsi:type="dcterms:W3CDTF">2017-11-30T16:46:34Z</dcterms:created>
  <dcterms:modified xsi:type="dcterms:W3CDTF">2017-12-03T16:24:21Z</dcterms:modified>
</cp:coreProperties>
</file>